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1" r:id="rId5"/>
    <p:sldMasterId id="2147483681" r:id="rId6"/>
    <p:sldMasterId id="2147483676" r:id="rId7"/>
    <p:sldMasterId id="2147483693" r:id="rId8"/>
  </p:sldMasterIdLst>
  <p:notesMasterIdLst>
    <p:notesMasterId r:id="rId38"/>
  </p:notesMasterIdLst>
  <p:sldIdLst>
    <p:sldId id="258" r:id="rId9"/>
    <p:sldId id="314" r:id="rId10"/>
    <p:sldId id="343" r:id="rId11"/>
    <p:sldId id="436" r:id="rId12"/>
    <p:sldId id="462" r:id="rId13"/>
    <p:sldId id="463" r:id="rId14"/>
    <p:sldId id="457" r:id="rId15"/>
    <p:sldId id="464" r:id="rId16"/>
    <p:sldId id="438" r:id="rId17"/>
    <p:sldId id="454" r:id="rId18"/>
    <p:sldId id="459" r:id="rId19"/>
    <p:sldId id="460" r:id="rId20"/>
    <p:sldId id="371" r:id="rId21"/>
    <p:sldId id="409" r:id="rId22"/>
    <p:sldId id="434" r:id="rId23"/>
    <p:sldId id="458" r:id="rId24"/>
    <p:sldId id="443" r:id="rId25"/>
    <p:sldId id="465" r:id="rId26"/>
    <p:sldId id="448" r:id="rId27"/>
    <p:sldId id="444" r:id="rId28"/>
    <p:sldId id="445" r:id="rId29"/>
    <p:sldId id="449" r:id="rId30"/>
    <p:sldId id="450" r:id="rId31"/>
    <p:sldId id="451" r:id="rId32"/>
    <p:sldId id="446" r:id="rId33"/>
    <p:sldId id="447" r:id="rId34"/>
    <p:sldId id="420" r:id="rId35"/>
    <p:sldId id="419" r:id="rId36"/>
    <p:sldId id="461" r:id="rId37"/>
  </p:sldIdLst>
  <p:sldSz cx="12192000" cy="6858000"/>
  <p:notesSz cx="6807200" cy="9939338"/>
  <p:embeddedFontLst>
    <p:embeddedFont>
      <p:font typeface="Overpass" pitchFamily="2" charset="0"/>
      <p:regular r:id="rId39"/>
      <p:bold r:id="rId40"/>
      <p:italic r:id="rId41"/>
      <p:boldItalic r:id="rId42"/>
    </p:embeddedFont>
    <p:embeddedFont>
      <p:font typeface="Overpass ExtraBold" pitchFamily="2" charset="0"/>
      <p:bold r:id="rId43"/>
      <p:italic r:id="rId44"/>
      <p:boldItalic r:id="rId45"/>
    </p:embeddedFont>
    <p:embeddedFont>
      <p:font typeface="Overpass SemiBold" pitchFamily="2"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3090"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962911-B309-3A67-4ADC-8A16EB4AD5FA}" name="Steve Neale" initials="SN" userId="S::steve.neale@aureliametals.com.au::af042386-f001-4d8a-a67a-191b7ac8c981" providerId="AD"/>
  <p188:author id="{4595EF13-831D-13BE-49F4-E76B00B0F4F3}" name="Mark Williams" initials="MW" userId="S::mark.williams@aureliametals.com.au::da84f2e5-4599-4598-b077-c3e7bc2a3329" providerId="AD"/>
  <p188:author id="{A55F0735-897E-FC8B-264E-5F7E2F317BCA}" name="Sheldon Wilson" initials="SW" userId="S::sheldon.wilson@aureliametals.com.au::69729933-b3ca-46fd-bcc4-55da8e590145" providerId="AD"/>
  <p188:author id="{67684077-5197-D364-94C6-5249B821AEF4}" name="Jim Davis" initials="JD" userId="S::jim.davis@aureliametals.com.au::bfb90900-137e-466d-a46e-a4c9aae567e1" providerId="AD"/>
  <p188:author id="{41F6D790-2A94-DE0C-855B-F3B4F77F814E}" name="Robert Walker" initials="RW" userId="S::robert.walker@aureliametals.com.au::fb08445d-d5fe-4f1a-9119-ae7bf28781a8" providerId="AD"/>
  <p188:author id="{10ACE592-1AB6-C59A-F371-F9B251C2DEAE}" name="Daniel Zagorskis" initials="DZ" userId="S::Daniel.Zagorskis@aureliametals.com.au::5ebe88e8-895b-494b-92eb-4133560b0853" providerId="AD"/>
  <p188:author id="{4FE4BFA7-6D3C-0D3E-04B2-0820A15C7B31}" name="Darren Mills" initials="DM" userId="S::darren.mills@aureliametals.com.au::cbef0a17-7590-4366-9c02-13879949a1f7" providerId="AD"/>
  <p188:author id="{C131B2CC-A984-2E22-2D05-ADBD33D48EC8}" name="Anthony McArthur" initials="AM" userId="S::anthony.mcarthur@aureliametals.com.au::06b3d6e7-6385-456c-a722-deddb0d809cf" providerId="AD"/>
  <p188:author id="{4332D6CF-3D0A-5471-85C9-52F08ED38B7B}" name="Kerstie Renno" initials="KR" userId="S::kerstie.renno@aureliametals.com.au::ba334bc7-7258-4f90-a4ad-41052667d4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im Davis" initials="JD" lastIdx="1" clrIdx="6">
    <p:extLst>
      <p:ext uri="{19B8F6BF-5375-455C-9EA6-DF929625EA0E}">
        <p15:presenceInfo xmlns:p15="http://schemas.microsoft.com/office/powerpoint/2012/main" userId="S::jim.davis@aureliametals.com.au::bfb90900-137e-466d-a46e-a4c9aae567e1" providerId="AD"/>
      </p:ext>
    </p:extLst>
  </p:cmAuthor>
  <p:cmAuthor id="1" name="Kerstie Renno" initials="KR" lastIdx="47" clrIdx="0">
    <p:extLst>
      <p:ext uri="{19B8F6BF-5375-455C-9EA6-DF929625EA0E}">
        <p15:presenceInfo xmlns:p15="http://schemas.microsoft.com/office/powerpoint/2012/main" userId="S::kerstie.renno@aureliametals.com.au::ba334bc7-7258-4f90-a4ad-41052667d424" providerId="AD"/>
      </p:ext>
    </p:extLst>
  </p:cmAuthor>
  <p:cmAuthor id="8" name="Robert Walker" initials="RW [2]" lastIdx="4" clrIdx="7">
    <p:extLst>
      <p:ext uri="{19B8F6BF-5375-455C-9EA6-DF929625EA0E}">
        <p15:presenceInfo xmlns:p15="http://schemas.microsoft.com/office/powerpoint/2012/main" userId="Robert Walker" providerId="None"/>
      </p:ext>
    </p:extLst>
  </p:cmAuthor>
  <p:cmAuthor id="2" name="Darren Mills" initials="DM" lastIdx="4" clrIdx="1">
    <p:extLst>
      <p:ext uri="{19B8F6BF-5375-455C-9EA6-DF929625EA0E}">
        <p15:presenceInfo xmlns:p15="http://schemas.microsoft.com/office/powerpoint/2012/main" userId="S::darren.mills@aureliametals.com.au::cbef0a17-7590-4366-9c02-13879949a1f7" providerId="AD"/>
      </p:ext>
    </p:extLst>
  </p:cmAuthor>
  <p:cmAuthor id="3" name="Robert Walker" initials="RW" lastIdx="26" clrIdx="2">
    <p:extLst>
      <p:ext uri="{19B8F6BF-5375-455C-9EA6-DF929625EA0E}">
        <p15:presenceInfo xmlns:p15="http://schemas.microsoft.com/office/powerpoint/2012/main" userId="S::robert.walker@aureliametals.com.au::fb08445d-d5fe-4f1a-9119-ae7bf28781a8" providerId="AD"/>
      </p:ext>
    </p:extLst>
  </p:cmAuthor>
  <p:cmAuthor id="4" name="Steve Neale" initials="SN" lastIdx="3" clrIdx="3">
    <p:extLst>
      <p:ext uri="{19B8F6BF-5375-455C-9EA6-DF929625EA0E}">
        <p15:presenceInfo xmlns:p15="http://schemas.microsoft.com/office/powerpoint/2012/main" userId="S::steve.neale@aureliametals.com.au::af042386-f001-4d8a-a67a-191b7ac8c981" providerId="AD"/>
      </p:ext>
    </p:extLst>
  </p:cmAuthor>
  <p:cmAuthor id="5" name="Mark Williams" initials="MW" lastIdx="1" clrIdx="4">
    <p:extLst>
      <p:ext uri="{19B8F6BF-5375-455C-9EA6-DF929625EA0E}">
        <p15:presenceInfo xmlns:p15="http://schemas.microsoft.com/office/powerpoint/2012/main" userId="S::mark.williams@aureliametals.com.au::da84f2e5-4599-4598-b077-c3e7bc2a3329" providerId="AD"/>
      </p:ext>
    </p:extLst>
  </p:cmAuthor>
  <p:cmAuthor id="6" name="Tanya Fenton" initials="TF" lastIdx="3" clrIdx="5">
    <p:extLst>
      <p:ext uri="{19B8F6BF-5375-455C-9EA6-DF929625EA0E}">
        <p15:presenceInfo xmlns:p15="http://schemas.microsoft.com/office/powerpoint/2012/main" userId="S::tanya.fenton@aureliametals.com.au::909dc7e9-3018-48d3-a391-7e39dee5cc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41C"/>
    <a:srgbClr val="7F8485"/>
    <a:srgbClr val="A39161"/>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28"/>
      </p:cViewPr>
      <p:guideLst>
        <p:guide orient="horz" pos="309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2.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575" cy="498475"/>
          </a:xfrm>
          <a:prstGeom prst="rect">
            <a:avLst/>
          </a:prstGeom>
        </p:spPr>
        <p:txBody>
          <a:bodyPr vert="horz" lIns="91434" tIns="45717" rIns="91434" bIns="45717" rtlCol="0"/>
          <a:lstStyle>
            <a:lvl1pPr algn="l">
              <a:defRPr sz="1200" b="0" i="0">
                <a:latin typeface="Overpass" panose="020B0604020202020204" pitchFamily="34" charset="0"/>
              </a:defRPr>
            </a:lvl1pPr>
          </a:lstStyle>
          <a:p>
            <a:endParaRPr lang="en-US"/>
          </a:p>
        </p:txBody>
      </p:sp>
      <p:sp>
        <p:nvSpPr>
          <p:cNvPr id="3" name="Date Placeholder 2"/>
          <p:cNvSpPr>
            <a:spLocks noGrp="1"/>
          </p:cNvSpPr>
          <p:nvPr>
            <p:ph type="dt" idx="1"/>
          </p:nvPr>
        </p:nvSpPr>
        <p:spPr>
          <a:xfrm>
            <a:off x="3856039" y="1"/>
            <a:ext cx="2949575" cy="498475"/>
          </a:xfrm>
          <a:prstGeom prst="rect">
            <a:avLst/>
          </a:prstGeom>
        </p:spPr>
        <p:txBody>
          <a:bodyPr vert="horz" lIns="91434" tIns="45717" rIns="91434" bIns="45717" rtlCol="0"/>
          <a:lstStyle>
            <a:lvl1pPr algn="r">
              <a:defRPr sz="1200" b="0" i="0">
                <a:latin typeface="Overpass" panose="020B0604020202020204" pitchFamily="34" charset="0"/>
              </a:defRPr>
            </a:lvl1pPr>
          </a:lstStyle>
          <a:p>
            <a:fld id="{2E8808EB-8F30-C742-91E7-C0D9D01E3752}" type="datetimeFigureOut">
              <a:rPr lang="en-US" smtClean="0"/>
              <a:pPr/>
              <a:t>8/19/2025</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34" tIns="45717" rIns="91434" bIns="45717" rtlCol="0" anchor="ctr"/>
          <a:lstStyle/>
          <a:p>
            <a:endParaRPr lang="en-US"/>
          </a:p>
        </p:txBody>
      </p:sp>
      <p:sp>
        <p:nvSpPr>
          <p:cNvPr id="5" name="Notes Placeholder 4"/>
          <p:cNvSpPr>
            <a:spLocks noGrp="1"/>
          </p:cNvSpPr>
          <p:nvPr>
            <p:ph type="body" sz="quarter" idx="3"/>
          </p:nvPr>
        </p:nvSpPr>
        <p:spPr>
          <a:xfrm>
            <a:off x="681039" y="4783139"/>
            <a:ext cx="5445125" cy="3913187"/>
          </a:xfrm>
          <a:prstGeom prst="rect">
            <a:avLst/>
          </a:prstGeom>
        </p:spPr>
        <p:txBody>
          <a:bodyPr vert="horz" lIns="91434" tIns="45717" rIns="91434" bIns="4571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440864"/>
            <a:ext cx="2949575" cy="498475"/>
          </a:xfrm>
          <a:prstGeom prst="rect">
            <a:avLst/>
          </a:prstGeom>
        </p:spPr>
        <p:txBody>
          <a:bodyPr vert="horz" lIns="91434" tIns="45717" rIns="91434" bIns="45717" rtlCol="0" anchor="b"/>
          <a:lstStyle>
            <a:lvl1pPr algn="l">
              <a:defRPr sz="1200" b="0" i="0">
                <a:latin typeface="Overpass" panose="020B0604020202020204" pitchFamily="34" charset="0"/>
              </a:defRPr>
            </a:lvl1pPr>
          </a:lstStyle>
          <a:p>
            <a:endParaRPr lang="en-US"/>
          </a:p>
        </p:txBody>
      </p:sp>
      <p:sp>
        <p:nvSpPr>
          <p:cNvPr id="7" name="Slide Number Placeholder 6"/>
          <p:cNvSpPr>
            <a:spLocks noGrp="1"/>
          </p:cNvSpPr>
          <p:nvPr>
            <p:ph type="sldNum" sz="quarter" idx="5"/>
          </p:nvPr>
        </p:nvSpPr>
        <p:spPr>
          <a:xfrm>
            <a:off x="3856039" y="9440864"/>
            <a:ext cx="2949575" cy="498475"/>
          </a:xfrm>
          <a:prstGeom prst="rect">
            <a:avLst/>
          </a:prstGeom>
        </p:spPr>
        <p:txBody>
          <a:bodyPr vert="horz" lIns="91434" tIns="45717" rIns="91434" bIns="45717" rtlCol="0" anchor="b"/>
          <a:lstStyle>
            <a:lvl1pPr algn="r">
              <a:defRPr sz="1200" b="0" i="0">
                <a:latin typeface="Overpass" panose="020B0604020202020204" pitchFamily="34" charset="0"/>
              </a:defRPr>
            </a:lvl1pPr>
          </a:lstStyle>
          <a:p>
            <a:fld id="{00811594-B195-B540-8540-0944FB68F78B}" type="slidenum">
              <a:rPr lang="en-US" smtClean="0"/>
              <a:pPr/>
              <a:t>‹#›</a:t>
            </a:fld>
            <a:endParaRPr lang="en-US"/>
          </a:p>
        </p:txBody>
      </p:sp>
    </p:spTree>
    <p:extLst>
      <p:ext uri="{BB962C8B-B14F-4D97-AF65-F5344CB8AC3E}">
        <p14:creationId xmlns:p14="http://schemas.microsoft.com/office/powerpoint/2010/main" val="3635528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verpass" panose="020B0604020202020204" pitchFamily="34" charset="0"/>
        <a:ea typeface="+mn-ea"/>
        <a:cs typeface="+mn-cs"/>
      </a:defRPr>
    </a:lvl1pPr>
    <a:lvl2pPr marL="457200" algn="l" defTabSz="914400" rtl="0" eaLnBrk="1" latinLnBrk="0" hangingPunct="1">
      <a:defRPr sz="1200" b="0" i="0" kern="1200">
        <a:solidFill>
          <a:schemeClr val="tx1"/>
        </a:solidFill>
        <a:latin typeface="Overpass" panose="020B0604020202020204" pitchFamily="34" charset="0"/>
        <a:ea typeface="+mn-ea"/>
        <a:cs typeface="+mn-cs"/>
      </a:defRPr>
    </a:lvl2pPr>
    <a:lvl3pPr marL="914400" algn="l" defTabSz="914400" rtl="0" eaLnBrk="1" latinLnBrk="0" hangingPunct="1">
      <a:defRPr sz="1200" b="0" i="0" kern="1200">
        <a:solidFill>
          <a:schemeClr val="tx1"/>
        </a:solidFill>
        <a:latin typeface="Overpass" panose="020B0604020202020204" pitchFamily="34" charset="0"/>
        <a:ea typeface="+mn-ea"/>
        <a:cs typeface="+mn-cs"/>
      </a:defRPr>
    </a:lvl3pPr>
    <a:lvl4pPr marL="1371600" algn="l" defTabSz="914400" rtl="0" eaLnBrk="1" latinLnBrk="0" hangingPunct="1">
      <a:defRPr sz="1200" b="0" i="0" kern="1200">
        <a:solidFill>
          <a:schemeClr val="tx1"/>
        </a:solidFill>
        <a:latin typeface="Overpass" panose="020B0604020202020204" pitchFamily="34" charset="0"/>
        <a:ea typeface="+mn-ea"/>
        <a:cs typeface="+mn-cs"/>
      </a:defRPr>
    </a:lvl4pPr>
    <a:lvl5pPr marL="1828800" algn="l" defTabSz="914400" rtl="0" eaLnBrk="1" latinLnBrk="0" hangingPunct="1">
      <a:defRPr sz="1200" b="0" i="0" kern="1200">
        <a:solidFill>
          <a:schemeClr val="tx1"/>
        </a:solidFill>
        <a:latin typeface="Overpass"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811594-B195-B540-8540-0944FB68F78B}" type="slidenum">
              <a:rPr lang="en-US" smtClean="0"/>
              <a:pPr/>
              <a:t>1</a:t>
            </a:fld>
            <a:endParaRPr lang="en-US"/>
          </a:p>
        </p:txBody>
      </p:sp>
    </p:spTree>
    <p:extLst>
      <p:ext uri="{BB962C8B-B14F-4D97-AF65-F5344CB8AC3E}">
        <p14:creationId xmlns:p14="http://schemas.microsoft.com/office/powerpoint/2010/main" val="4198315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811594-B195-B540-8540-0944FB68F78B}" type="slidenum">
              <a:rPr lang="en-US" smtClean="0"/>
              <a:pPr/>
              <a:t>13</a:t>
            </a:fld>
            <a:endParaRPr lang="en-US"/>
          </a:p>
        </p:txBody>
      </p:sp>
    </p:spTree>
    <p:extLst>
      <p:ext uri="{BB962C8B-B14F-4D97-AF65-F5344CB8AC3E}">
        <p14:creationId xmlns:p14="http://schemas.microsoft.com/office/powerpoint/2010/main" val="3091534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811594-B195-B540-8540-0944FB68F78B}" type="slidenum">
              <a:rPr lang="en-US" smtClean="0"/>
              <a:pPr/>
              <a:t>27</a:t>
            </a:fld>
            <a:endParaRPr lang="en-US"/>
          </a:p>
        </p:txBody>
      </p:sp>
    </p:spTree>
    <p:extLst>
      <p:ext uri="{BB962C8B-B14F-4D97-AF65-F5344CB8AC3E}">
        <p14:creationId xmlns:p14="http://schemas.microsoft.com/office/powerpoint/2010/main" val="123077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a:stCxn id="17" idx="4"/>
          </p:cNvCxnSpPr>
          <p:nvPr userDrawn="1"/>
        </p:nvCxnSpPr>
        <p:spPr>
          <a:xfrm flipH="1">
            <a:off x="8525665" y="3399142"/>
            <a:ext cx="3693323" cy="35295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sky, outdoor, factory, building&#10;&#10;Description automatically generated">
            <a:extLst>
              <a:ext uri="{FF2B5EF4-FFF2-40B4-BE49-F238E27FC236}">
                <a16:creationId xmlns:a16="http://schemas.microsoft.com/office/drawing/2014/main" id="{17FFF704-D900-8349-9336-7A84564F9B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279694" y="592668"/>
            <a:ext cx="6374883" cy="5672665"/>
          </a:xfrm>
          <a:prstGeom prst="rect">
            <a:avLst/>
          </a:prstGeom>
          <a:ln>
            <a:noFill/>
          </a:ln>
          <a:extLst>
            <a:ext uri="{53640926-AAD7-44D8-BBD7-CCE9431645EC}">
              <a14:shadowObscured xmlns:a14="http://schemas.microsoft.com/office/drawing/2010/main"/>
            </a:ext>
          </a:extLst>
        </p:spPr>
      </p:pic>
      <p:pic>
        <p:nvPicPr>
          <p:cNvPr id="10" name="Picture 9" descr="A picture containing text, sign, tableware, dishware&#10;&#10;Description automatically generated">
            <a:extLst>
              <a:ext uri="{FF2B5EF4-FFF2-40B4-BE49-F238E27FC236}">
                <a16:creationId xmlns:a16="http://schemas.microsoft.com/office/drawing/2014/main" id="{622912C0-ECE2-CE4A-813C-811E461D4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7160" y="583099"/>
            <a:ext cx="1863938" cy="587334"/>
          </a:xfrm>
          <a:prstGeom prst="rect">
            <a:avLst/>
          </a:prstGeom>
        </p:spPr>
      </p:pic>
      <p:cxnSp>
        <p:nvCxnSpPr>
          <p:cNvPr id="11" name="Straight Connector 10">
            <a:extLst>
              <a:ext uri="{FF2B5EF4-FFF2-40B4-BE49-F238E27FC236}">
                <a16:creationId xmlns:a16="http://schemas.microsoft.com/office/drawing/2014/main" id="{1F332587-D7DB-1A47-9DCD-6FF31C53DDC5}"/>
              </a:ext>
            </a:extLst>
          </p:cNvPr>
          <p:cNvCxnSpPr>
            <a:cxnSpLocks/>
          </p:cNvCxnSpPr>
          <p:nvPr userDrawn="1"/>
        </p:nvCxnSpPr>
        <p:spPr>
          <a:xfrm>
            <a:off x="0" y="6122504"/>
            <a:ext cx="700088" cy="7354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9C3D50-CD7A-164B-A6F6-697E03B68884}"/>
              </a:ext>
            </a:extLst>
          </p:cNvPr>
          <p:cNvCxnSpPr>
            <a:cxnSpLocks/>
          </p:cNvCxnSpPr>
          <p:nvPr userDrawn="1"/>
        </p:nvCxnSpPr>
        <p:spPr>
          <a:xfrm>
            <a:off x="567159" y="4271442"/>
            <a:ext cx="550441"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B5CC07D-B52E-ED46-93A7-B1FF629BD1C8}"/>
              </a:ext>
            </a:extLst>
          </p:cNvPr>
          <p:cNvSpPr txBox="1">
            <a:spLocks/>
          </p:cNvSpPr>
          <p:nvPr userDrawn="1"/>
        </p:nvSpPr>
        <p:spPr>
          <a:xfrm>
            <a:off x="567159" y="4572092"/>
            <a:ext cx="3793588" cy="477837"/>
          </a:xfrm>
          <a:prstGeom prst="rect">
            <a:avLst/>
          </a:prstGeom>
        </p:spPr>
        <p:txBody>
          <a:bodyPr vert="horz" lIns="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1200">
                <a:solidFill>
                  <a:schemeClr val="accent3"/>
                </a:solidFill>
                <a:latin typeface="Overpass SemiBold" pitchFamily="2" charset="0"/>
                <a:cs typeface="Lalezar" panose="020B0604020202020204" pitchFamily="2" charset="-78"/>
              </a:rPr>
              <a:t>ASX Code: AMI</a:t>
            </a:r>
          </a:p>
        </p:txBody>
      </p:sp>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7" name="Right Triangle 16">
            <a:extLst>
              <a:ext uri="{FF2B5EF4-FFF2-40B4-BE49-F238E27FC236}">
                <a16:creationId xmlns:a16="http://schemas.microsoft.com/office/drawing/2014/main" id="{DFEA1125-E4D0-1F4A-8BE1-8B47D6057E11}"/>
              </a:ext>
            </a:extLst>
          </p:cNvPr>
          <p:cNvSpPr/>
          <p:nvPr userDrawn="1"/>
        </p:nvSpPr>
        <p:spPr>
          <a:xfrm rot="16200000">
            <a:off x="9284622" y="3330965"/>
            <a:ext cx="2866189" cy="3002543"/>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407071"/>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CLICK TO EDIT TITLE</a:t>
            </a:r>
            <a:endParaRPr lang="en-US"/>
          </a:p>
        </p:txBody>
      </p:sp>
      <p:sp>
        <p:nvSpPr>
          <p:cNvPr id="22" name="Text Placeholder 21">
            <a:extLst>
              <a:ext uri="{FF2B5EF4-FFF2-40B4-BE49-F238E27FC236}">
                <a16:creationId xmlns:a16="http://schemas.microsoft.com/office/drawing/2014/main" id="{9412765B-87CD-6347-B541-8870635B0D34}"/>
              </a:ext>
            </a:extLst>
          </p:cNvPr>
          <p:cNvSpPr>
            <a:spLocks noGrp="1"/>
          </p:cNvSpPr>
          <p:nvPr>
            <p:ph type="body" sz="quarter" idx="10" hasCustomPrompt="1"/>
          </p:nvPr>
        </p:nvSpPr>
        <p:spPr>
          <a:xfrm>
            <a:off x="567158" y="3135482"/>
            <a:ext cx="1718553" cy="263660"/>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0"/>
            <a:r>
              <a:rPr lang="en-GB"/>
              <a:t>Date </a:t>
            </a:r>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587870"/>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spTree>
    <p:extLst>
      <p:ext uri="{BB962C8B-B14F-4D97-AF65-F5344CB8AC3E}">
        <p14:creationId xmlns:p14="http://schemas.microsoft.com/office/powerpoint/2010/main" val="174004422"/>
      </p:ext>
    </p:extLst>
  </p:cSld>
  <p:clrMapOvr>
    <a:masterClrMapping/>
  </p:clrMapOvr>
  <p:extLst>
    <p:ext uri="{DCECCB84-F9BA-43D5-87BE-67443E8EF086}">
      <p15:sldGuideLst xmlns:p15="http://schemas.microsoft.com/office/powerpoint/2012/main">
        <p15:guide id="1" orient="horz" pos="368" userDrawn="1">
          <p15:clr>
            <a:srgbClr val="FBAE40"/>
          </p15:clr>
        </p15:guide>
        <p15:guide id="2" orient="horz" pos="39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ra Mine">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0AD19122-D6D9-B84C-B958-0F858D69E24A}"/>
              </a:ext>
            </a:extLst>
          </p:cNvPr>
          <p:cNvCxnSpPr>
            <a:cxnSpLocks/>
          </p:cNvCxnSpPr>
          <p:nvPr userDrawn="1"/>
        </p:nvCxnSpPr>
        <p:spPr>
          <a:xfrm flipH="1">
            <a:off x="9342784" y="3993704"/>
            <a:ext cx="2849216" cy="28775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26D70131-C97C-A745-B2D7-2382F1199467}"/>
              </a:ext>
            </a:extLst>
          </p:cNvPr>
          <p:cNvSpPr>
            <a:spLocks noGrp="1"/>
          </p:cNvSpPr>
          <p:nvPr>
            <p:ph sz="quarter" idx="13" hasCustomPrompt="1"/>
          </p:nvPr>
        </p:nvSpPr>
        <p:spPr>
          <a:xfrm>
            <a:off x="1439442" y="800090"/>
            <a:ext cx="5624674" cy="311321"/>
          </a:xfrm>
          <a:prstGeom prst="rect">
            <a:avLst/>
          </a:prstGeom>
        </p:spPr>
        <p:txBody>
          <a:bodyPr lIns="0" tIns="0" rIns="0" bIns="0"/>
          <a:lstStyle>
            <a:lvl1pPr marL="0" indent="0" algn="l" defTabSz="914400" rtl="0" eaLnBrk="1" latinLnBrk="0" hangingPunct="1">
              <a:lnSpc>
                <a:spcPts val="240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1pPr>
            <a:lvl2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2pPr>
            <a:lvl3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3pPr>
            <a:lvl4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4pPr>
            <a:lvl5pPr marL="0" indent="0" algn="l" defTabSz="914400" rtl="0" eaLnBrk="1" latinLnBrk="0" hangingPunct="1">
              <a:lnSpc>
                <a:spcPts val="2640"/>
              </a:lnSpc>
              <a:spcBef>
                <a:spcPct val="0"/>
              </a:spcBef>
              <a:buNone/>
              <a:defRPr lang="en-US" sz="2400" kern="1200">
                <a:solidFill>
                  <a:schemeClr val="accent3">
                    <a:lumMod val="75000"/>
                  </a:schemeClr>
                </a:solidFill>
                <a:latin typeface="Overpass ExtraBold" pitchFamily="2" charset="0"/>
                <a:ea typeface="+mj-ea"/>
                <a:cs typeface="Lalezar" panose="020B0604020202020204" pitchFamily="2" charset="-78"/>
              </a:defRPr>
            </a:lvl5pPr>
          </a:lstStyle>
          <a:p>
            <a:pPr lvl="0"/>
            <a:r>
              <a:rPr lang="en-GB"/>
              <a:t>CLICK TO EDIT TITLE SLIDE</a:t>
            </a:r>
          </a:p>
        </p:txBody>
      </p:sp>
      <p:sp>
        <p:nvSpPr>
          <p:cNvPr id="30" name="Text Placeholder 29">
            <a:extLst>
              <a:ext uri="{FF2B5EF4-FFF2-40B4-BE49-F238E27FC236}">
                <a16:creationId xmlns:a16="http://schemas.microsoft.com/office/drawing/2014/main" id="{591382FA-5582-E340-AC29-F725EC6C66EF}"/>
              </a:ext>
            </a:extLst>
          </p:cNvPr>
          <p:cNvSpPr>
            <a:spLocks noGrp="1"/>
          </p:cNvSpPr>
          <p:nvPr>
            <p:ph type="body" sz="quarter" idx="14" hasCustomPrompt="1"/>
          </p:nvPr>
        </p:nvSpPr>
        <p:spPr>
          <a:xfrm>
            <a:off x="1439441" y="1828800"/>
            <a:ext cx="3437359" cy="1388842"/>
          </a:xfrm>
          <a:prstGeom prst="rect">
            <a:avLst/>
          </a:prstGeom>
        </p:spPr>
        <p:txBody>
          <a:bodyPr wrap="square" lIns="0" tIns="0" rIns="0" bIns="0">
            <a:spAutoFit/>
          </a:bodyPr>
          <a:lstStyle>
            <a:lvl1pPr marL="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1pPr>
            <a:lvl2pPr marL="4572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2pPr>
            <a:lvl3pPr marL="9144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3pPr>
            <a:lvl4pPr marL="13716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4pPr>
            <a:lvl5pPr marL="1828800" indent="0">
              <a:buNone/>
              <a:defRPr lang="en-US" sz="1000" kern="1200" dirty="0">
                <a:solidFill>
                  <a:schemeClr val="accent3">
                    <a:lumMod val="75000"/>
                  </a:schemeClr>
                </a:solidFill>
                <a:latin typeface="Overpass" pitchFamily="2" charset="0"/>
                <a:ea typeface="+mj-ea"/>
                <a:cs typeface="Lalezar" panose="020B0604020202020204" pitchFamily="2" charset="-78"/>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Aenean et </a:t>
            </a:r>
            <a:r>
              <a:rPr lang="en-GB" err="1"/>
              <a:t>imperdiet</a:t>
            </a:r>
            <a:r>
              <a:rPr lang="en-GB"/>
              <a:t> </a:t>
            </a:r>
            <a:r>
              <a:rPr lang="en-GB" err="1"/>
              <a:t>sapien</a:t>
            </a:r>
            <a:r>
              <a:rPr lang="en-GB"/>
              <a:t>. </a:t>
            </a:r>
            <a:r>
              <a:rPr lang="en-GB" err="1"/>
              <a:t>Pellentesque</a:t>
            </a:r>
            <a:r>
              <a:rPr lang="en-GB"/>
              <a:t> </a:t>
            </a:r>
            <a:r>
              <a:rPr lang="en-GB" err="1"/>
              <a:t>eu</a:t>
            </a:r>
            <a:r>
              <a:rPr lang="en-GB"/>
              <a:t> dui </a:t>
            </a:r>
            <a:r>
              <a:rPr lang="en-GB" err="1"/>
              <a:t>elementum</a:t>
            </a:r>
            <a:r>
              <a:rPr lang="en-GB"/>
              <a:t>, </a:t>
            </a:r>
            <a:r>
              <a:rPr lang="en-GB" err="1"/>
              <a:t>consequat</a:t>
            </a:r>
            <a:r>
              <a:rPr lang="en-GB"/>
              <a:t> </a:t>
            </a:r>
            <a:r>
              <a:rPr lang="en-GB" err="1"/>
              <a:t>urna</a:t>
            </a:r>
            <a:r>
              <a:rPr lang="en-GB"/>
              <a:t> non, auctor diam. </a:t>
            </a:r>
            <a:r>
              <a:rPr lang="en-GB" err="1"/>
              <a:t>Aliquam</a:t>
            </a:r>
            <a:r>
              <a:rPr lang="en-GB"/>
              <a:t> </a:t>
            </a:r>
            <a:r>
              <a:rPr lang="en-GB" err="1"/>
              <a:t>erat</a:t>
            </a:r>
            <a:r>
              <a:rPr lang="en-GB"/>
              <a:t> </a:t>
            </a:r>
            <a:r>
              <a:rPr lang="en-GB" err="1"/>
              <a:t>volutpat</a:t>
            </a:r>
            <a:r>
              <a:rPr lang="en-GB"/>
              <a:t>. </a:t>
            </a:r>
            <a:r>
              <a:rPr lang="en-GB" err="1"/>
              <a:t>Praesent</a:t>
            </a:r>
            <a:r>
              <a:rPr lang="en-GB"/>
              <a:t> </a:t>
            </a:r>
            <a:r>
              <a:rPr lang="en-GB" err="1"/>
              <a:t>eget</a:t>
            </a:r>
            <a:r>
              <a:rPr lang="en-GB"/>
              <a:t> </a:t>
            </a:r>
            <a:r>
              <a:rPr lang="en-GB" err="1"/>
              <a:t>neque</a:t>
            </a:r>
            <a:r>
              <a:rPr lang="en-GB"/>
              <a:t> </a:t>
            </a:r>
            <a:r>
              <a:rPr lang="en-GB" err="1"/>
              <a:t>sed</a:t>
            </a:r>
            <a:r>
              <a:rPr lang="en-GB"/>
              <a:t> </a:t>
            </a:r>
            <a:r>
              <a:rPr lang="en-GB" err="1"/>
              <a:t>leo</a:t>
            </a:r>
            <a:r>
              <a:rPr lang="en-GB"/>
              <a:t> </a:t>
            </a:r>
            <a:r>
              <a:rPr lang="en-GB" err="1"/>
              <a:t>volutpat</a:t>
            </a:r>
            <a:r>
              <a:rPr lang="en-GB"/>
              <a:t> </a:t>
            </a:r>
            <a:r>
              <a:rPr lang="en-GB" err="1"/>
              <a:t>suscipit</a:t>
            </a:r>
            <a:r>
              <a:rPr lang="en-GB"/>
              <a:t>. </a:t>
            </a:r>
            <a:r>
              <a:rPr lang="en-GB" err="1"/>
              <a:t>Sed</a:t>
            </a:r>
            <a:r>
              <a:rPr lang="en-GB"/>
              <a:t> tempus </a:t>
            </a:r>
            <a:r>
              <a:rPr lang="en-GB" err="1"/>
              <a:t>sollicitudin</a:t>
            </a:r>
            <a:r>
              <a:rPr lang="en-GB"/>
              <a:t> </a:t>
            </a:r>
            <a:r>
              <a:rPr lang="en-GB" err="1"/>
              <a:t>quam</a:t>
            </a:r>
            <a:r>
              <a:rPr lang="en-GB"/>
              <a:t>, </a:t>
            </a:r>
            <a:r>
              <a:rPr lang="en-GB" err="1"/>
              <a:t>eget</a:t>
            </a:r>
            <a:r>
              <a:rPr lang="en-GB"/>
              <a:t> </a:t>
            </a:r>
            <a:r>
              <a:rPr lang="en-GB" err="1"/>
              <a:t>eleifend</a:t>
            </a:r>
            <a:r>
              <a:rPr lang="en-GB"/>
              <a:t> </a:t>
            </a:r>
            <a:r>
              <a:rPr lang="en-GB" err="1"/>
              <a:t>risus</a:t>
            </a:r>
            <a:r>
              <a:rPr lang="en-GB"/>
              <a:t> </a:t>
            </a:r>
            <a:r>
              <a:rPr lang="en-GB" err="1"/>
              <a:t>rhoncus</a:t>
            </a:r>
            <a:r>
              <a:rPr lang="en-GB"/>
              <a:t> sit </a:t>
            </a:r>
            <a:r>
              <a:rPr lang="en-GB" err="1"/>
              <a:t>amet</a:t>
            </a:r>
            <a:r>
              <a:rPr lang="en-GB"/>
              <a:t>. </a:t>
            </a:r>
            <a:r>
              <a:rPr lang="en-GB" err="1"/>
              <a:t>Curabitur</a:t>
            </a:r>
            <a:r>
              <a:rPr lang="en-GB"/>
              <a:t> semper </a:t>
            </a:r>
            <a:r>
              <a:rPr lang="en-GB" err="1"/>
              <a:t>iaculis</a:t>
            </a:r>
            <a:r>
              <a:rPr lang="en-GB"/>
              <a:t> </a:t>
            </a:r>
            <a:r>
              <a:rPr lang="en-GB" err="1"/>
              <a:t>scelerisque</a:t>
            </a:r>
            <a:r>
              <a:rPr lang="en-GB"/>
              <a:t>. </a:t>
            </a:r>
            <a:r>
              <a:rPr lang="en-GB" err="1"/>
              <a:t>Nullam</a:t>
            </a:r>
            <a:r>
              <a:rPr lang="en-GB"/>
              <a:t> </a:t>
            </a:r>
            <a:r>
              <a:rPr lang="en-GB" err="1"/>
              <a:t>luctus</a:t>
            </a:r>
            <a:r>
              <a:rPr lang="en-GB"/>
              <a:t> </a:t>
            </a:r>
            <a:r>
              <a:rPr lang="en-GB" err="1"/>
              <a:t>purus</a:t>
            </a:r>
            <a:r>
              <a:rPr lang="en-GB"/>
              <a:t> </a:t>
            </a:r>
            <a:r>
              <a:rPr lang="en-GB" err="1"/>
              <a:t>vel</a:t>
            </a:r>
            <a:r>
              <a:rPr lang="en-GB"/>
              <a:t> ex porta auctor. </a:t>
            </a:r>
            <a:r>
              <a:rPr lang="en-GB" err="1"/>
              <a:t>Aliquam</a:t>
            </a:r>
            <a:r>
              <a:rPr lang="en-GB"/>
              <a:t> ligula magna, </a:t>
            </a:r>
            <a:r>
              <a:rPr lang="en-GB" err="1"/>
              <a:t>dapibus</a:t>
            </a:r>
            <a:r>
              <a:rPr lang="en-GB"/>
              <a:t> a </a:t>
            </a:r>
            <a:r>
              <a:rPr lang="en-GB" err="1"/>
              <a:t>faucibus</a:t>
            </a:r>
            <a:r>
              <a:rPr lang="en-GB"/>
              <a:t> </a:t>
            </a:r>
            <a:r>
              <a:rPr lang="en-GB" err="1"/>
              <a:t>eu</a:t>
            </a:r>
            <a:r>
              <a:rPr lang="en-GB"/>
              <a:t>, </a:t>
            </a:r>
            <a:r>
              <a:rPr lang="en-GB" err="1"/>
              <a:t>dapibus</a:t>
            </a:r>
            <a:r>
              <a:rPr lang="en-GB"/>
              <a:t> in </a:t>
            </a:r>
            <a:r>
              <a:rPr lang="en-GB" err="1"/>
              <a:t>mauris</a:t>
            </a:r>
            <a:r>
              <a:rPr lang="en-GB"/>
              <a:t>. </a:t>
            </a:r>
            <a:r>
              <a:rPr lang="en-GB" err="1"/>
              <a:t>Pellentesque</a:t>
            </a:r>
            <a:r>
              <a:rPr lang="en-GB"/>
              <a:t> habitant </a:t>
            </a:r>
            <a:r>
              <a:rPr lang="en-GB" err="1"/>
              <a:t>morbi</a:t>
            </a:r>
            <a:r>
              <a:rPr lang="en-GB"/>
              <a:t> </a:t>
            </a:r>
            <a:r>
              <a:rPr lang="en-GB" err="1"/>
              <a:t>tristique</a:t>
            </a:r>
            <a:r>
              <a:rPr lang="en-GB"/>
              <a:t> </a:t>
            </a:r>
            <a:r>
              <a:rPr lang="en-GB" err="1"/>
              <a:t>senectus</a:t>
            </a:r>
            <a:r>
              <a:rPr lang="en-GB"/>
              <a:t> et </a:t>
            </a:r>
            <a:r>
              <a:rPr lang="en-GB" err="1"/>
              <a:t>netus</a:t>
            </a:r>
            <a:r>
              <a:rPr lang="en-GB"/>
              <a:t> et </a:t>
            </a:r>
            <a:r>
              <a:rPr lang="en-GB" err="1"/>
              <a:t>malesuada</a:t>
            </a:r>
            <a:r>
              <a:rPr lang="en-GB"/>
              <a:t> fames ac </a:t>
            </a:r>
            <a:r>
              <a:rPr lang="en-GB" err="1"/>
              <a:t>turpis</a:t>
            </a:r>
            <a:r>
              <a:rPr lang="en-GB"/>
              <a:t> </a:t>
            </a:r>
            <a:r>
              <a:rPr lang="en-GB" err="1"/>
              <a:t>egestas</a:t>
            </a:r>
            <a:r>
              <a:rPr lang="en-GB"/>
              <a:t>. </a:t>
            </a:r>
            <a:r>
              <a:rPr lang="en-GB" err="1"/>
              <a:t>Sed</a:t>
            </a:r>
            <a:r>
              <a:rPr lang="en-GB"/>
              <a:t> </a:t>
            </a:r>
            <a:r>
              <a:rPr lang="en-GB" err="1"/>
              <a:t>consectetur</a:t>
            </a:r>
            <a:r>
              <a:rPr lang="en-GB"/>
              <a:t> </a:t>
            </a:r>
            <a:r>
              <a:rPr lang="en-GB" err="1"/>
              <a:t>leo</a:t>
            </a:r>
            <a:r>
              <a:rPr lang="en-GB"/>
              <a:t> ac </a:t>
            </a:r>
            <a:r>
              <a:rPr lang="en-GB" err="1"/>
              <a:t>purus</a:t>
            </a:r>
            <a:r>
              <a:rPr lang="en-GB"/>
              <a:t> </a:t>
            </a:r>
            <a:r>
              <a:rPr lang="en-GB" err="1"/>
              <a:t>rutrum</a:t>
            </a:r>
            <a:r>
              <a:rPr lang="en-GB"/>
              <a:t> </a:t>
            </a:r>
            <a:r>
              <a:rPr lang="en-GB" err="1"/>
              <a:t>vehicula</a:t>
            </a:r>
            <a:r>
              <a:rPr lang="en-GB"/>
              <a:t>.</a:t>
            </a:r>
            <a:endParaRPr lang="en-US"/>
          </a:p>
        </p:txBody>
      </p:sp>
      <p:sp>
        <p:nvSpPr>
          <p:cNvPr id="3" name="Content Placeholder 2">
            <a:extLst>
              <a:ext uri="{FF2B5EF4-FFF2-40B4-BE49-F238E27FC236}">
                <a16:creationId xmlns:a16="http://schemas.microsoft.com/office/drawing/2014/main" id="{E05E92F4-989F-BC4C-8AC4-E838DE4A5722}"/>
              </a:ext>
            </a:extLst>
          </p:cNvPr>
          <p:cNvSpPr>
            <a:spLocks noGrp="1"/>
          </p:cNvSpPr>
          <p:nvPr>
            <p:ph sz="quarter" idx="15" hasCustomPrompt="1"/>
          </p:nvPr>
        </p:nvSpPr>
        <p:spPr>
          <a:xfrm>
            <a:off x="1439441" y="1287549"/>
            <a:ext cx="4101470" cy="311321"/>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spc="30" dirty="0">
                <a:solidFill>
                  <a:schemeClr val="accent3"/>
                </a:solidFill>
                <a:latin typeface="Overpass SemiBold" pitchFamily="2" charset="0"/>
                <a:ea typeface="+mj-ea"/>
                <a:cs typeface="Lalezar" panose="020B0604020202020204" pitchFamily="2" charset="-78"/>
              </a:defRPr>
            </a:lvl5pPr>
          </a:lstStyle>
          <a:p>
            <a:pPr lvl="0"/>
            <a:r>
              <a:rPr lang="en-GB"/>
              <a:t>Edit subtitle</a:t>
            </a:r>
            <a:endParaRPr lang="en-US"/>
          </a:p>
        </p:txBody>
      </p:sp>
      <p:sp>
        <p:nvSpPr>
          <p:cNvPr id="20" name="Content Placeholder 3">
            <a:extLst>
              <a:ext uri="{FF2B5EF4-FFF2-40B4-BE49-F238E27FC236}">
                <a16:creationId xmlns:a16="http://schemas.microsoft.com/office/drawing/2014/main" id="{FC6A80E8-B5FC-FC4D-AA2E-79013ED9E19B}"/>
              </a:ext>
            </a:extLst>
          </p:cNvPr>
          <p:cNvSpPr>
            <a:spLocks noGrp="1"/>
          </p:cNvSpPr>
          <p:nvPr>
            <p:ph sz="quarter" idx="10" hasCustomPrompt="1"/>
          </p:nvPr>
        </p:nvSpPr>
        <p:spPr>
          <a:xfrm rot="16200000">
            <a:off x="149295" y="1494387"/>
            <a:ext cx="1053952" cy="288001"/>
          </a:xfrm>
          <a:prstGeom prst="rect">
            <a:avLst/>
          </a:prstGeom>
        </p:spPr>
        <p:txBody>
          <a:bodyPr lIns="0" tIns="0" rIns="0" bIns="0"/>
          <a:lstStyle>
            <a:lvl1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CLICK HERE TO</a:t>
            </a:r>
            <a:br>
              <a:rPr lang="en-GB"/>
            </a:br>
            <a:r>
              <a:rPr lang="en-GB"/>
              <a:t>ADD TITLE</a:t>
            </a:r>
          </a:p>
        </p:txBody>
      </p:sp>
      <p:sp>
        <p:nvSpPr>
          <p:cNvPr id="21" name="Content Placeholder 3">
            <a:extLst>
              <a:ext uri="{FF2B5EF4-FFF2-40B4-BE49-F238E27FC236}">
                <a16:creationId xmlns:a16="http://schemas.microsoft.com/office/drawing/2014/main" id="{89364395-8CFE-8847-887D-EFBAC16783FC}"/>
              </a:ext>
            </a:extLst>
          </p:cNvPr>
          <p:cNvSpPr>
            <a:spLocks noGrp="1"/>
          </p:cNvSpPr>
          <p:nvPr>
            <p:ph sz="quarter" idx="11" hasCustomPrompt="1"/>
          </p:nvPr>
        </p:nvSpPr>
        <p:spPr>
          <a:xfrm rot="16200000">
            <a:off x="111501" y="5424711"/>
            <a:ext cx="1053952" cy="212410"/>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SUBHEADING</a:t>
            </a:r>
            <a:br>
              <a:rPr lang="en-GB"/>
            </a:br>
            <a:r>
              <a:rPr lang="en-GB"/>
              <a:t>TITLE</a:t>
            </a:r>
            <a:endParaRPr lang="en-US"/>
          </a:p>
        </p:txBody>
      </p:sp>
      <p:sp>
        <p:nvSpPr>
          <p:cNvPr id="22" name="Content Placeholder 3">
            <a:extLst>
              <a:ext uri="{FF2B5EF4-FFF2-40B4-BE49-F238E27FC236}">
                <a16:creationId xmlns:a16="http://schemas.microsoft.com/office/drawing/2014/main" id="{7DCA1ED4-D48C-2B46-9820-A9EE4FA82DA1}"/>
              </a:ext>
            </a:extLst>
          </p:cNvPr>
          <p:cNvSpPr>
            <a:spLocks noGrp="1"/>
          </p:cNvSpPr>
          <p:nvPr>
            <p:ph sz="quarter" idx="12" hasCustomPrompt="1"/>
          </p:nvPr>
        </p:nvSpPr>
        <p:spPr>
          <a:xfrm rot="16200000">
            <a:off x="350807" y="5473405"/>
            <a:ext cx="1053952" cy="115022"/>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DATE</a:t>
            </a:r>
            <a:endParaRPr lang="en-US"/>
          </a:p>
        </p:txBody>
      </p:sp>
      <p:sp>
        <p:nvSpPr>
          <p:cNvPr id="17" name="Text Placeholder 16">
            <a:extLst>
              <a:ext uri="{FF2B5EF4-FFF2-40B4-BE49-F238E27FC236}">
                <a16:creationId xmlns:a16="http://schemas.microsoft.com/office/drawing/2014/main" id="{F3D4826E-18CA-5C43-8FAB-D5B1F02882BC}"/>
              </a:ext>
            </a:extLst>
          </p:cNvPr>
          <p:cNvSpPr>
            <a:spLocks noGrp="1"/>
          </p:cNvSpPr>
          <p:nvPr>
            <p:ph type="body" sz="quarter" idx="18" hasCustomPrompt="1"/>
          </p:nvPr>
        </p:nvSpPr>
        <p:spPr>
          <a:xfrm>
            <a:off x="1439440" y="4024564"/>
            <a:ext cx="3437359" cy="2046025"/>
          </a:xfrm>
          <a:prstGeom prst="rect">
            <a:avLst/>
          </a:prstGeom>
        </p:spPr>
        <p:txBody>
          <a:bodyPr/>
          <a:lstStyle>
            <a:lvl1pPr marL="171450" indent="-171450" algn="l" defTabSz="914400" rtl="0" eaLnBrk="1" latinLnBrk="0" hangingPunct="1">
              <a:lnSpc>
                <a:spcPts val="1200"/>
              </a:lnSpc>
              <a:spcBef>
                <a:spcPts val="400"/>
              </a:spcBef>
              <a:spcAft>
                <a:spcPts val="0"/>
              </a:spcAft>
              <a:buClr>
                <a:schemeClr val="bg1"/>
              </a:buClr>
              <a:buFont typeface="Overpass" panose="020B0604020202020204" pitchFamily="34" charset="0"/>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1pPr>
            <a:lvl2pPr marL="171450" indent="184150" algn="l" defTabSz="914400" rtl="0" eaLnBrk="1" latinLnBrk="0" hangingPunct="1">
              <a:lnSpc>
                <a:spcPts val="1200"/>
              </a:lnSpc>
              <a:spcAft>
                <a:spcPts val="0"/>
              </a:spcAft>
              <a:buClr>
                <a:schemeClr val="bg1"/>
              </a:buClr>
              <a:buFont typeface="Overpass"/>
              <a:buChar char="–"/>
              <a:tabLst/>
              <a:defRPr lang="en-GB" sz="1000" kern="1200" dirty="0" smtClean="0">
                <a:solidFill>
                  <a:schemeClr val="accent3">
                    <a:lumMod val="75000"/>
                  </a:schemeClr>
                </a:solidFill>
                <a:latin typeface="Overpass" pitchFamily="2" charset="0"/>
                <a:ea typeface="+mn-ea"/>
                <a:cs typeface="Lalezar" panose="020B0604020202020204" pitchFamily="2" charset="-78"/>
              </a:defRPr>
            </a:lvl2pPr>
            <a:lvl3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bg1"/>
                </a:solidFill>
                <a:latin typeface="Overpass" pitchFamily="2" charset="0"/>
                <a:ea typeface="+mn-ea"/>
                <a:cs typeface="Lalezar" panose="020B0604020202020204" pitchFamily="2" charset="-78"/>
              </a:defRPr>
            </a:lvl3pPr>
            <a:lvl4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4pPr>
            <a:lvl5pPr marL="171450" indent="-171450" algn="l" defTabSz="914400" rtl="0" eaLnBrk="1" latinLnBrk="0" hangingPunct="1">
              <a:lnSpc>
                <a:spcPts val="1300"/>
              </a:lnSpc>
              <a:spcAft>
                <a:spcPts val="600"/>
              </a:spcAft>
              <a:buClr>
                <a:schemeClr val="bg1"/>
              </a:buClr>
              <a:buFont typeface="Overpass" panose="020B0604020202020204" pitchFamily="34" charset="0"/>
              <a:buChar char="•"/>
              <a:defRPr lang="en-US" sz="1000" kern="1200" dirty="0">
                <a:solidFill>
                  <a:schemeClr val="accent3">
                    <a:lumMod val="75000"/>
                  </a:schemeClr>
                </a:solidFill>
                <a:latin typeface="Overpass" pitchFamily="2" charset="0"/>
                <a:ea typeface="+mn-ea"/>
                <a:cs typeface="Lalezar" panose="020B0604020202020204" pitchFamily="2" charset="-78"/>
              </a:defRPr>
            </a:lvl5pPr>
          </a:lstStyle>
          <a:p>
            <a:pPr lvl="0"/>
            <a:r>
              <a:rPr lang="en-GB"/>
              <a:t>Bullet points first level</a:t>
            </a:r>
          </a:p>
          <a:p>
            <a:pPr lvl="0"/>
            <a:r>
              <a:rPr lang="en-GB"/>
              <a:t>Bullet points first level</a:t>
            </a:r>
          </a:p>
          <a:p>
            <a:pPr lvl="1"/>
            <a:r>
              <a:rPr lang="en-GB"/>
              <a:t>Second level</a:t>
            </a:r>
          </a:p>
          <a:p>
            <a:pPr lvl="1"/>
            <a:endParaRPr lang="en-GB"/>
          </a:p>
        </p:txBody>
      </p:sp>
      <p:sp>
        <p:nvSpPr>
          <p:cNvPr id="32" name="Content Placeholder 2">
            <a:extLst>
              <a:ext uri="{FF2B5EF4-FFF2-40B4-BE49-F238E27FC236}">
                <a16:creationId xmlns:a16="http://schemas.microsoft.com/office/drawing/2014/main" id="{3EEBC700-8A0B-1044-91DD-06C4FDE6BB37}"/>
              </a:ext>
            </a:extLst>
          </p:cNvPr>
          <p:cNvSpPr>
            <a:spLocks noGrp="1"/>
          </p:cNvSpPr>
          <p:nvPr>
            <p:ph sz="quarter" idx="19" hasCustomPrompt="1"/>
          </p:nvPr>
        </p:nvSpPr>
        <p:spPr>
          <a:xfrm>
            <a:off x="1439441" y="3632502"/>
            <a:ext cx="3437358" cy="311321"/>
          </a:xfrm>
          <a:prstGeom prst="rect">
            <a:avLst/>
          </a:prstGeom>
        </p:spPr>
        <p:txBody>
          <a:bodyPr lIns="0" tIns="0" rIns="0" bIns="0"/>
          <a:lstStyle>
            <a:lvl1pPr marL="0" indent="0" algn="l" defTabSz="914400" rtl="0" eaLnBrk="1" latinLnBrk="0" hangingPunct="1">
              <a:lnSpc>
                <a:spcPts val="1700"/>
              </a:lnSpc>
              <a:spcBef>
                <a:spcPct val="0"/>
              </a:spcBef>
              <a:buNone/>
              <a:defRPr lang="en-GB" sz="12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spc="30" dirty="0">
                <a:solidFill>
                  <a:schemeClr val="accent3"/>
                </a:solidFill>
                <a:latin typeface="Overpass SemiBold" pitchFamily="2" charset="0"/>
                <a:ea typeface="+mj-ea"/>
                <a:cs typeface="Lalezar" panose="020B0604020202020204" pitchFamily="2" charset="-78"/>
              </a:defRPr>
            </a:lvl5pPr>
          </a:lstStyle>
          <a:p>
            <a:pPr lvl="0"/>
            <a:r>
              <a:rPr lang="en-GB"/>
              <a:t>Paragraph intro</a:t>
            </a:r>
            <a:endParaRPr lang="en-US"/>
          </a:p>
        </p:txBody>
      </p:sp>
      <p:cxnSp>
        <p:nvCxnSpPr>
          <p:cNvPr id="15" name="Straight Connector 14">
            <a:extLst>
              <a:ext uri="{FF2B5EF4-FFF2-40B4-BE49-F238E27FC236}">
                <a16:creationId xmlns:a16="http://schemas.microsoft.com/office/drawing/2014/main" id="{CBFD9EA1-C10F-0642-9444-E2CC7D3F69DE}"/>
              </a:ext>
            </a:extLst>
          </p:cNvPr>
          <p:cNvCxnSpPr>
            <a:cxnSpLocks/>
          </p:cNvCxnSpPr>
          <p:nvPr userDrawn="1"/>
        </p:nvCxnSpPr>
        <p:spPr>
          <a:xfrm>
            <a:off x="9829800" y="-4"/>
            <a:ext cx="2374901" cy="23878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ground, outdoor, mountain, dirt&#10;&#10;Description automatically generated">
            <a:extLst>
              <a:ext uri="{FF2B5EF4-FFF2-40B4-BE49-F238E27FC236}">
                <a16:creationId xmlns:a16="http://schemas.microsoft.com/office/drawing/2014/main" id="{8FD053A8-40F3-9E43-9373-225B401EEB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72009" y="794580"/>
            <a:ext cx="4977893" cy="5301411"/>
          </a:xfrm>
          <a:prstGeom prst="rect">
            <a:avLst/>
          </a:prstGeom>
        </p:spPr>
      </p:pic>
      <p:sp>
        <p:nvSpPr>
          <p:cNvPr id="26" name="Right Triangle 25">
            <a:extLst>
              <a:ext uri="{FF2B5EF4-FFF2-40B4-BE49-F238E27FC236}">
                <a16:creationId xmlns:a16="http://schemas.microsoft.com/office/drawing/2014/main" id="{5AEB845A-9A6F-5844-AEDB-241ACA9A1249}"/>
              </a:ext>
            </a:extLst>
          </p:cNvPr>
          <p:cNvSpPr/>
          <p:nvPr userDrawn="1"/>
        </p:nvSpPr>
        <p:spPr>
          <a:xfrm rot="10800000">
            <a:off x="10610193" y="781048"/>
            <a:ext cx="1110170" cy="1110170"/>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anose="020B0604020202020204" pitchFamily="34" charset="0"/>
            </a:endParaRPr>
          </a:p>
        </p:txBody>
      </p:sp>
      <p:sp>
        <p:nvSpPr>
          <p:cNvPr id="27" name="Right Triangle 26">
            <a:extLst>
              <a:ext uri="{FF2B5EF4-FFF2-40B4-BE49-F238E27FC236}">
                <a16:creationId xmlns:a16="http://schemas.microsoft.com/office/drawing/2014/main" id="{04AF5E9A-EBB4-2540-B4B5-E72C990FE3D8}"/>
              </a:ext>
            </a:extLst>
          </p:cNvPr>
          <p:cNvSpPr/>
          <p:nvPr userDrawn="1"/>
        </p:nvSpPr>
        <p:spPr>
          <a:xfrm rot="16200000">
            <a:off x="10092999" y="4429137"/>
            <a:ext cx="1677642" cy="1677642"/>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anose="020B0604020202020204" pitchFamily="34" charset="0"/>
            </a:endParaRPr>
          </a:p>
        </p:txBody>
      </p:sp>
    </p:spTree>
    <p:extLst>
      <p:ext uri="{BB962C8B-B14F-4D97-AF65-F5344CB8AC3E}">
        <p14:creationId xmlns:p14="http://schemas.microsoft.com/office/powerpoint/2010/main" val="290358004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eak Mine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D70131-C97C-A745-B2D7-2382F1199467}"/>
              </a:ext>
            </a:extLst>
          </p:cNvPr>
          <p:cNvSpPr>
            <a:spLocks noGrp="1"/>
          </p:cNvSpPr>
          <p:nvPr>
            <p:ph sz="quarter" idx="13" hasCustomPrompt="1"/>
          </p:nvPr>
        </p:nvSpPr>
        <p:spPr>
          <a:xfrm>
            <a:off x="1439442" y="800090"/>
            <a:ext cx="5624674" cy="311321"/>
          </a:xfrm>
          <a:prstGeom prst="rect">
            <a:avLst/>
          </a:prstGeom>
        </p:spPr>
        <p:txBody>
          <a:bodyPr lIns="0" tIns="0" rIns="0" bIns="0"/>
          <a:lstStyle>
            <a:lvl1pPr marL="0" indent="0" algn="l" defTabSz="914400" rtl="0" eaLnBrk="1" latinLnBrk="0" hangingPunct="1">
              <a:lnSpc>
                <a:spcPts val="240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1pPr>
            <a:lvl2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2pPr>
            <a:lvl3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3pPr>
            <a:lvl4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4pPr>
            <a:lvl5pPr marL="0" indent="0" algn="l" defTabSz="914400" rtl="0" eaLnBrk="1" latinLnBrk="0" hangingPunct="1">
              <a:lnSpc>
                <a:spcPts val="2640"/>
              </a:lnSpc>
              <a:spcBef>
                <a:spcPct val="0"/>
              </a:spcBef>
              <a:buNone/>
              <a:defRPr lang="en-US" sz="2400" kern="1200">
                <a:solidFill>
                  <a:schemeClr val="accent3">
                    <a:lumMod val="75000"/>
                  </a:schemeClr>
                </a:solidFill>
                <a:latin typeface="Overpass ExtraBold" pitchFamily="2" charset="0"/>
                <a:ea typeface="+mj-ea"/>
                <a:cs typeface="Lalezar" panose="020B0604020202020204" pitchFamily="2" charset="-78"/>
              </a:defRPr>
            </a:lvl5pPr>
          </a:lstStyle>
          <a:p>
            <a:pPr lvl="0"/>
            <a:r>
              <a:rPr lang="en-GB"/>
              <a:t>CLICK TO EDIT TITLE SLIDE</a:t>
            </a:r>
          </a:p>
        </p:txBody>
      </p:sp>
      <p:sp>
        <p:nvSpPr>
          <p:cNvPr id="30" name="Text Placeholder 29">
            <a:extLst>
              <a:ext uri="{FF2B5EF4-FFF2-40B4-BE49-F238E27FC236}">
                <a16:creationId xmlns:a16="http://schemas.microsoft.com/office/drawing/2014/main" id="{591382FA-5582-E340-AC29-F725EC6C66EF}"/>
              </a:ext>
            </a:extLst>
          </p:cNvPr>
          <p:cNvSpPr>
            <a:spLocks noGrp="1"/>
          </p:cNvSpPr>
          <p:nvPr>
            <p:ph type="body" sz="quarter" idx="14" hasCustomPrompt="1"/>
          </p:nvPr>
        </p:nvSpPr>
        <p:spPr>
          <a:xfrm>
            <a:off x="1439441" y="1828800"/>
            <a:ext cx="3437359" cy="1388842"/>
          </a:xfrm>
          <a:prstGeom prst="rect">
            <a:avLst/>
          </a:prstGeom>
        </p:spPr>
        <p:txBody>
          <a:bodyPr wrap="square" lIns="0" tIns="0" rIns="0" bIns="0">
            <a:spAutoFit/>
          </a:bodyPr>
          <a:lstStyle>
            <a:lvl1pPr marL="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1pPr>
            <a:lvl2pPr marL="4572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2pPr>
            <a:lvl3pPr marL="9144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3pPr>
            <a:lvl4pPr marL="13716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4pPr>
            <a:lvl5pPr marL="1828800" indent="0">
              <a:buNone/>
              <a:defRPr lang="en-US" sz="1000" kern="1200" dirty="0">
                <a:solidFill>
                  <a:schemeClr val="accent3">
                    <a:lumMod val="75000"/>
                  </a:schemeClr>
                </a:solidFill>
                <a:latin typeface="Overpass" pitchFamily="2" charset="0"/>
                <a:ea typeface="+mj-ea"/>
                <a:cs typeface="Lalezar" panose="020B0604020202020204" pitchFamily="2" charset="-78"/>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Aenean et </a:t>
            </a:r>
            <a:r>
              <a:rPr lang="en-GB" err="1"/>
              <a:t>imperdiet</a:t>
            </a:r>
            <a:r>
              <a:rPr lang="en-GB"/>
              <a:t> </a:t>
            </a:r>
            <a:r>
              <a:rPr lang="en-GB" err="1"/>
              <a:t>sapien</a:t>
            </a:r>
            <a:r>
              <a:rPr lang="en-GB"/>
              <a:t>. </a:t>
            </a:r>
            <a:r>
              <a:rPr lang="en-GB" err="1"/>
              <a:t>Pellentesque</a:t>
            </a:r>
            <a:r>
              <a:rPr lang="en-GB"/>
              <a:t> </a:t>
            </a:r>
            <a:r>
              <a:rPr lang="en-GB" err="1"/>
              <a:t>eu</a:t>
            </a:r>
            <a:r>
              <a:rPr lang="en-GB"/>
              <a:t> dui </a:t>
            </a:r>
            <a:r>
              <a:rPr lang="en-GB" err="1"/>
              <a:t>elementum</a:t>
            </a:r>
            <a:r>
              <a:rPr lang="en-GB"/>
              <a:t>, </a:t>
            </a:r>
            <a:r>
              <a:rPr lang="en-GB" err="1"/>
              <a:t>consequat</a:t>
            </a:r>
            <a:r>
              <a:rPr lang="en-GB"/>
              <a:t> </a:t>
            </a:r>
            <a:r>
              <a:rPr lang="en-GB" err="1"/>
              <a:t>urna</a:t>
            </a:r>
            <a:r>
              <a:rPr lang="en-GB"/>
              <a:t> non, auctor diam. </a:t>
            </a:r>
            <a:r>
              <a:rPr lang="en-GB" err="1"/>
              <a:t>Aliquam</a:t>
            </a:r>
            <a:r>
              <a:rPr lang="en-GB"/>
              <a:t> </a:t>
            </a:r>
            <a:r>
              <a:rPr lang="en-GB" err="1"/>
              <a:t>erat</a:t>
            </a:r>
            <a:r>
              <a:rPr lang="en-GB"/>
              <a:t> </a:t>
            </a:r>
            <a:r>
              <a:rPr lang="en-GB" err="1"/>
              <a:t>volutpat</a:t>
            </a:r>
            <a:r>
              <a:rPr lang="en-GB"/>
              <a:t>. </a:t>
            </a:r>
            <a:r>
              <a:rPr lang="en-GB" err="1"/>
              <a:t>Praesent</a:t>
            </a:r>
            <a:r>
              <a:rPr lang="en-GB"/>
              <a:t> </a:t>
            </a:r>
            <a:r>
              <a:rPr lang="en-GB" err="1"/>
              <a:t>eget</a:t>
            </a:r>
            <a:r>
              <a:rPr lang="en-GB"/>
              <a:t> </a:t>
            </a:r>
            <a:r>
              <a:rPr lang="en-GB" err="1"/>
              <a:t>neque</a:t>
            </a:r>
            <a:r>
              <a:rPr lang="en-GB"/>
              <a:t> </a:t>
            </a:r>
            <a:r>
              <a:rPr lang="en-GB" err="1"/>
              <a:t>sed</a:t>
            </a:r>
            <a:r>
              <a:rPr lang="en-GB"/>
              <a:t> </a:t>
            </a:r>
            <a:r>
              <a:rPr lang="en-GB" err="1"/>
              <a:t>leo</a:t>
            </a:r>
            <a:r>
              <a:rPr lang="en-GB"/>
              <a:t> </a:t>
            </a:r>
            <a:r>
              <a:rPr lang="en-GB" err="1"/>
              <a:t>volutpat</a:t>
            </a:r>
            <a:r>
              <a:rPr lang="en-GB"/>
              <a:t> </a:t>
            </a:r>
            <a:r>
              <a:rPr lang="en-GB" err="1"/>
              <a:t>suscipit</a:t>
            </a:r>
            <a:r>
              <a:rPr lang="en-GB"/>
              <a:t>. </a:t>
            </a:r>
            <a:r>
              <a:rPr lang="en-GB" err="1"/>
              <a:t>Sed</a:t>
            </a:r>
            <a:r>
              <a:rPr lang="en-GB"/>
              <a:t> tempus </a:t>
            </a:r>
            <a:r>
              <a:rPr lang="en-GB" err="1"/>
              <a:t>sollicitudin</a:t>
            </a:r>
            <a:r>
              <a:rPr lang="en-GB"/>
              <a:t> </a:t>
            </a:r>
            <a:r>
              <a:rPr lang="en-GB" err="1"/>
              <a:t>quam</a:t>
            </a:r>
            <a:r>
              <a:rPr lang="en-GB"/>
              <a:t>, </a:t>
            </a:r>
            <a:r>
              <a:rPr lang="en-GB" err="1"/>
              <a:t>eget</a:t>
            </a:r>
            <a:r>
              <a:rPr lang="en-GB"/>
              <a:t> </a:t>
            </a:r>
            <a:r>
              <a:rPr lang="en-GB" err="1"/>
              <a:t>eleifend</a:t>
            </a:r>
            <a:r>
              <a:rPr lang="en-GB"/>
              <a:t> </a:t>
            </a:r>
            <a:r>
              <a:rPr lang="en-GB" err="1"/>
              <a:t>risus</a:t>
            </a:r>
            <a:r>
              <a:rPr lang="en-GB"/>
              <a:t> </a:t>
            </a:r>
            <a:r>
              <a:rPr lang="en-GB" err="1"/>
              <a:t>rhoncus</a:t>
            </a:r>
            <a:r>
              <a:rPr lang="en-GB"/>
              <a:t> sit </a:t>
            </a:r>
            <a:r>
              <a:rPr lang="en-GB" err="1"/>
              <a:t>amet</a:t>
            </a:r>
            <a:r>
              <a:rPr lang="en-GB"/>
              <a:t>. </a:t>
            </a:r>
            <a:r>
              <a:rPr lang="en-GB" err="1"/>
              <a:t>Curabitur</a:t>
            </a:r>
            <a:r>
              <a:rPr lang="en-GB"/>
              <a:t> semper </a:t>
            </a:r>
            <a:r>
              <a:rPr lang="en-GB" err="1"/>
              <a:t>iaculis</a:t>
            </a:r>
            <a:r>
              <a:rPr lang="en-GB"/>
              <a:t> </a:t>
            </a:r>
            <a:r>
              <a:rPr lang="en-GB" err="1"/>
              <a:t>scelerisque</a:t>
            </a:r>
            <a:r>
              <a:rPr lang="en-GB"/>
              <a:t>. </a:t>
            </a:r>
            <a:r>
              <a:rPr lang="en-GB" err="1"/>
              <a:t>Nullam</a:t>
            </a:r>
            <a:r>
              <a:rPr lang="en-GB"/>
              <a:t> </a:t>
            </a:r>
            <a:r>
              <a:rPr lang="en-GB" err="1"/>
              <a:t>luctus</a:t>
            </a:r>
            <a:r>
              <a:rPr lang="en-GB"/>
              <a:t> </a:t>
            </a:r>
            <a:r>
              <a:rPr lang="en-GB" err="1"/>
              <a:t>purus</a:t>
            </a:r>
            <a:r>
              <a:rPr lang="en-GB"/>
              <a:t> </a:t>
            </a:r>
            <a:r>
              <a:rPr lang="en-GB" err="1"/>
              <a:t>vel</a:t>
            </a:r>
            <a:r>
              <a:rPr lang="en-GB"/>
              <a:t> ex porta auctor. </a:t>
            </a:r>
            <a:r>
              <a:rPr lang="en-GB" err="1"/>
              <a:t>Aliquam</a:t>
            </a:r>
            <a:r>
              <a:rPr lang="en-GB"/>
              <a:t> ligula magna, </a:t>
            </a:r>
            <a:r>
              <a:rPr lang="en-GB" err="1"/>
              <a:t>dapibus</a:t>
            </a:r>
            <a:r>
              <a:rPr lang="en-GB"/>
              <a:t> a </a:t>
            </a:r>
            <a:r>
              <a:rPr lang="en-GB" err="1"/>
              <a:t>faucibus</a:t>
            </a:r>
            <a:r>
              <a:rPr lang="en-GB"/>
              <a:t> </a:t>
            </a:r>
            <a:r>
              <a:rPr lang="en-GB" err="1"/>
              <a:t>eu</a:t>
            </a:r>
            <a:r>
              <a:rPr lang="en-GB"/>
              <a:t>, </a:t>
            </a:r>
            <a:r>
              <a:rPr lang="en-GB" err="1"/>
              <a:t>dapibus</a:t>
            </a:r>
            <a:r>
              <a:rPr lang="en-GB"/>
              <a:t> in </a:t>
            </a:r>
            <a:r>
              <a:rPr lang="en-GB" err="1"/>
              <a:t>mauris</a:t>
            </a:r>
            <a:r>
              <a:rPr lang="en-GB"/>
              <a:t>. </a:t>
            </a:r>
            <a:r>
              <a:rPr lang="en-GB" err="1"/>
              <a:t>Pellentesque</a:t>
            </a:r>
            <a:r>
              <a:rPr lang="en-GB"/>
              <a:t> habitant </a:t>
            </a:r>
            <a:r>
              <a:rPr lang="en-GB" err="1"/>
              <a:t>morbi</a:t>
            </a:r>
            <a:r>
              <a:rPr lang="en-GB"/>
              <a:t> </a:t>
            </a:r>
            <a:r>
              <a:rPr lang="en-GB" err="1"/>
              <a:t>tristique</a:t>
            </a:r>
            <a:r>
              <a:rPr lang="en-GB"/>
              <a:t> </a:t>
            </a:r>
            <a:r>
              <a:rPr lang="en-GB" err="1"/>
              <a:t>senectus</a:t>
            </a:r>
            <a:r>
              <a:rPr lang="en-GB"/>
              <a:t> et </a:t>
            </a:r>
            <a:r>
              <a:rPr lang="en-GB" err="1"/>
              <a:t>netus</a:t>
            </a:r>
            <a:r>
              <a:rPr lang="en-GB"/>
              <a:t> et </a:t>
            </a:r>
            <a:r>
              <a:rPr lang="en-GB" err="1"/>
              <a:t>malesuada</a:t>
            </a:r>
            <a:r>
              <a:rPr lang="en-GB"/>
              <a:t> fames ac </a:t>
            </a:r>
            <a:r>
              <a:rPr lang="en-GB" err="1"/>
              <a:t>turpis</a:t>
            </a:r>
            <a:r>
              <a:rPr lang="en-GB"/>
              <a:t> </a:t>
            </a:r>
            <a:r>
              <a:rPr lang="en-GB" err="1"/>
              <a:t>egestas</a:t>
            </a:r>
            <a:r>
              <a:rPr lang="en-GB"/>
              <a:t>. </a:t>
            </a:r>
            <a:r>
              <a:rPr lang="en-GB" err="1"/>
              <a:t>Sed</a:t>
            </a:r>
            <a:r>
              <a:rPr lang="en-GB"/>
              <a:t> </a:t>
            </a:r>
            <a:r>
              <a:rPr lang="en-GB" err="1"/>
              <a:t>consectetur</a:t>
            </a:r>
            <a:r>
              <a:rPr lang="en-GB"/>
              <a:t> </a:t>
            </a:r>
            <a:r>
              <a:rPr lang="en-GB" err="1"/>
              <a:t>leo</a:t>
            </a:r>
            <a:r>
              <a:rPr lang="en-GB"/>
              <a:t> ac </a:t>
            </a:r>
            <a:r>
              <a:rPr lang="en-GB" err="1"/>
              <a:t>purus</a:t>
            </a:r>
            <a:r>
              <a:rPr lang="en-GB"/>
              <a:t> </a:t>
            </a:r>
            <a:r>
              <a:rPr lang="en-GB" err="1"/>
              <a:t>rutrum</a:t>
            </a:r>
            <a:r>
              <a:rPr lang="en-GB"/>
              <a:t> </a:t>
            </a:r>
            <a:r>
              <a:rPr lang="en-GB" err="1"/>
              <a:t>vehicula</a:t>
            </a:r>
            <a:r>
              <a:rPr lang="en-GB"/>
              <a:t>.</a:t>
            </a:r>
            <a:endParaRPr lang="en-US"/>
          </a:p>
        </p:txBody>
      </p:sp>
      <p:sp>
        <p:nvSpPr>
          <p:cNvPr id="3" name="Content Placeholder 2">
            <a:extLst>
              <a:ext uri="{FF2B5EF4-FFF2-40B4-BE49-F238E27FC236}">
                <a16:creationId xmlns:a16="http://schemas.microsoft.com/office/drawing/2014/main" id="{E05E92F4-989F-BC4C-8AC4-E838DE4A5722}"/>
              </a:ext>
            </a:extLst>
          </p:cNvPr>
          <p:cNvSpPr>
            <a:spLocks noGrp="1"/>
          </p:cNvSpPr>
          <p:nvPr>
            <p:ph sz="quarter" idx="15" hasCustomPrompt="1"/>
          </p:nvPr>
        </p:nvSpPr>
        <p:spPr>
          <a:xfrm>
            <a:off x="1439441" y="1287549"/>
            <a:ext cx="4101470" cy="311321"/>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spc="30" dirty="0">
                <a:solidFill>
                  <a:schemeClr val="accent3"/>
                </a:solidFill>
                <a:latin typeface="Overpass SemiBold" pitchFamily="2" charset="0"/>
                <a:ea typeface="+mj-ea"/>
                <a:cs typeface="Lalezar" panose="020B0604020202020204" pitchFamily="2" charset="-78"/>
              </a:defRPr>
            </a:lvl5pPr>
          </a:lstStyle>
          <a:p>
            <a:pPr lvl="0"/>
            <a:r>
              <a:rPr lang="en-GB"/>
              <a:t>Edit subtitle</a:t>
            </a:r>
            <a:endParaRPr lang="en-US"/>
          </a:p>
        </p:txBody>
      </p:sp>
      <p:sp>
        <p:nvSpPr>
          <p:cNvPr id="20" name="Content Placeholder 3">
            <a:extLst>
              <a:ext uri="{FF2B5EF4-FFF2-40B4-BE49-F238E27FC236}">
                <a16:creationId xmlns:a16="http://schemas.microsoft.com/office/drawing/2014/main" id="{FC6A80E8-B5FC-FC4D-AA2E-79013ED9E19B}"/>
              </a:ext>
            </a:extLst>
          </p:cNvPr>
          <p:cNvSpPr>
            <a:spLocks noGrp="1"/>
          </p:cNvSpPr>
          <p:nvPr>
            <p:ph sz="quarter" idx="10" hasCustomPrompt="1"/>
          </p:nvPr>
        </p:nvSpPr>
        <p:spPr>
          <a:xfrm rot="16200000">
            <a:off x="149295" y="1494387"/>
            <a:ext cx="1053952" cy="288001"/>
          </a:xfrm>
          <a:prstGeom prst="rect">
            <a:avLst/>
          </a:prstGeom>
        </p:spPr>
        <p:txBody>
          <a:bodyPr lIns="0" tIns="0" rIns="0" bIns="0"/>
          <a:lstStyle>
            <a:lvl1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CLICK HERE TO</a:t>
            </a:r>
            <a:br>
              <a:rPr lang="en-GB"/>
            </a:br>
            <a:r>
              <a:rPr lang="en-GB"/>
              <a:t>ADD TITLE</a:t>
            </a:r>
          </a:p>
        </p:txBody>
      </p:sp>
      <p:sp>
        <p:nvSpPr>
          <p:cNvPr id="21" name="Content Placeholder 3">
            <a:extLst>
              <a:ext uri="{FF2B5EF4-FFF2-40B4-BE49-F238E27FC236}">
                <a16:creationId xmlns:a16="http://schemas.microsoft.com/office/drawing/2014/main" id="{89364395-8CFE-8847-887D-EFBAC16783FC}"/>
              </a:ext>
            </a:extLst>
          </p:cNvPr>
          <p:cNvSpPr>
            <a:spLocks noGrp="1"/>
          </p:cNvSpPr>
          <p:nvPr>
            <p:ph sz="quarter" idx="11" hasCustomPrompt="1"/>
          </p:nvPr>
        </p:nvSpPr>
        <p:spPr>
          <a:xfrm rot="16200000">
            <a:off x="111501" y="5424711"/>
            <a:ext cx="1053952" cy="212410"/>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SUBHEADING</a:t>
            </a:r>
            <a:br>
              <a:rPr lang="en-GB"/>
            </a:br>
            <a:r>
              <a:rPr lang="en-GB"/>
              <a:t>TITLE</a:t>
            </a:r>
            <a:endParaRPr lang="en-US"/>
          </a:p>
        </p:txBody>
      </p:sp>
      <p:sp>
        <p:nvSpPr>
          <p:cNvPr id="22" name="Content Placeholder 3">
            <a:extLst>
              <a:ext uri="{FF2B5EF4-FFF2-40B4-BE49-F238E27FC236}">
                <a16:creationId xmlns:a16="http://schemas.microsoft.com/office/drawing/2014/main" id="{7DCA1ED4-D48C-2B46-9820-A9EE4FA82DA1}"/>
              </a:ext>
            </a:extLst>
          </p:cNvPr>
          <p:cNvSpPr>
            <a:spLocks noGrp="1"/>
          </p:cNvSpPr>
          <p:nvPr>
            <p:ph sz="quarter" idx="12" hasCustomPrompt="1"/>
          </p:nvPr>
        </p:nvSpPr>
        <p:spPr>
          <a:xfrm rot="16200000">
            <a:off x="350807" y="5473405"/>
            <a:ext cx="1053952" cy="115022"/>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DATE</a:t>
            </a:r>
            <a:endParaRPr lang="en-US"/>
          </a:p>
        </p:txBody>
      </p:sp>
      <p:sp>
        <p:nvSpPr>
          <p:cNvPr id="17" name="Text Placeholder 16">
            <a:extLst>
              <a:ext uri="{FF2B5EF4-FFF2-40B4-BE49-F238E27FC236}">
                <a16:creationId xmlns:a16="http://schemas.microsoft.com/office/drawing/2014/main" id="{F3D4826E-18CA-5C43-8FAB-D5B1F02882BC}"/>
              </a:ext>
            </a:extLst>
          </p:cNvPr>
          <p:cNvSpPr>
            <a:spLocks noGrp="1"/>
          </p:cNvSpPr>
          <p:nvPr>
            <p:ph type="body" sz="quarter" idx="18" hasCustomPrompt="1"/>
          </p:nvPr>
        </p:nvSpPr>
        <p:spPr>
          <a:xfrm>
            <a:off x="1439440" y="4024564"/>
            <a:ext cx="3437359" cy="2046025"/>
          </a:xfrm>
          <a:prstGeom prst="rect">
            <a:avLst/>
          </a:prstGeom>
        </p:spPr>
        <p:txBody>
          <a:bodyPr/>
          <a:lstStyle>
            <a:lvl1pPr marL="171450" indent="-171450" algn="l" defTabSz="914400" rtl="0" eaLnBrk="1" latinLnBrk="0" hangingPunct="1">
              <a:lnSpc>
                <a:spcPts val="1200"/>
              </a:lnSpc>
              <a:spcBef>
                <a:spcPts val="400"/>
              </a:spcBef>
              <a:spcAft>
                <a:spcPts val="0"/>
              </a:spcAft>
              <a:buClr>
                <a:schemeClr val="bg1"/>
              </a:buClr>
              <a:buFont typeface="Overpass" panose="020B0604020202020204" pitchFamily="34" charset="0"/>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1pPr>
            <a:lvl2pPr marL="171450" indent="184150" algn="l" defTabSz="914400" rtl="0" eaLnBrk="1" latinLnBrk="0" hangingPunct="1">
              <a:lnSpc>
                <a:spcPts val="1200"/>
              </a:lnSpc>
              <a:spcAft>
                <a:spcPts val="0"/>
              </a:spcAft>
              <a:buClr>
                <a:schemeClr val="bg1"/>
              </a:buClr>
              <a:buFont typeface="Overpass"/>
              <a:buChar char="–"/>
              <a:tabLst/>
              <a:defRPr lang="en-GB" sz="1000" kern="1200" dirty="0" smtClean="0">
                <a:solidFill>
                  <a:schemeClr val="accent3">
                    <a:lumMod val="75000"/>
                  </a:schemeClr>
                </a:solidFill>
                <a:latin typeface="Overpass" pitchFamily="2" charset="0"/>
                <a:ea typeface="+mn-ea"/>
                <a:cs typeface="Lalezar" panose="020B0604020202020204" pitchFamily="2" charset="-78"/>
              </a:defRPr>
            </a:lvl2pPr>
            <a:lvl3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bg1"/>
                </a:solidFill>
                <a:latin typeface="Overpass" pitchFamily="2" charset="0"/>
                <a:ea typeface="+mn-ea"/>
                <a:cs typeface="Lalezar" panose="020B0604020202020204" pitchFamily="2" charset="-78"/>
              </a:defRPr>
            </a:lvl3pPr>
            <a:lvl4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4pPr>
            <a:lvl5pPr marL="171450" indent="-171450" algn="l" defTabSz="914400" rtl="0" eaLnBrk="1" latinLnBrk="0" hangingPunct="1">
              <a:lnSpc>
                <a:spcPts val="1300"/>
              </a:lnSpc>
              <a:spcAft>
                <a:spcPts val="600"/>
              </a:spcAft>
              <a:buClr>
                <a:schemeClr val="bg1"/>
              </a:buClr>
              <a:buFont typeface="Overpass" panose="020B0604020202020204" pitchFamily="34" charset="0"/>
              <a:buChar char="•"/>
              <a:defRPr lang="en-US" sz="1000" kern="1200" dirty="0">
                <a:solidFill>
                  <a:schemeClr val="accent3">
                    <a:lumMod val="75000"/>
                  </a:schemeClr>
                </a:solidFill>
                <a:latin typeface="Overpass" pitchFamily="2" charset="0"/>
                <a:ea typeface="+mn-ea"/>
                <a:cs typeface="Lalezar" panose="020B0604020202020204" pitchFamily="2" charset="-78"/>
              </a:defRPr>
            </a:lvl5pPr>
          </a:lstStyle>
          <a:p>
            <a:pPr lvl="0"/>
            <a:r>
              <a:rPr lang="en-GB"/>
              <a:t>Bullet points first level</a:t>
            </a:r>
          </a:p>
          <a:p>
            <a:pPr lvl="0"/>
            <a:r>
              <a:rPr lang="en-GB"/>
              <a:t>Bullet points first level</a:t>
            </a:r>
          </a:p>
          <a:p>
            <a:pPr lvl="1"/>
            <a:r>
              <a:rPr lang="en-GB"/>
              <a:t>Second level</a:t>
            </a:r>
          </a:p>
          <a:p>
            <a:pPr lvl="1"/>
            <a:endParaRPr lang="en-GB"/>
          </a:p>
        </p:txBody>
      </p:sp>
      <p:sp>
        <p:nvSpPr>
          <p:cNvPr id="32" name="Content Placeholder 2">
            <a:extLst>
              <a:ext uri="{FF2B5EF4-FFF2-40B4-BE49-F238E27FC236}">
                <a16:creationId xmlns:a16="http://schemas.microsoft.com/office/drawing/2014/main" id="{3EEBC700-8A0B-1044-91DD-06C4FDE6BB37}"/>
              </a:ext>
            </a:extLst>
          </p:cNvPr>
          <p:cNvSpPr>
            <a:spLocks noGrp="1"/>
          </p:cNvSpPr>
          <p:nvPr>
            <p:ph sz="quarter" idx="19" hasCustomPrompt="1"/>
          </p:nvPr>
        </p:nvSpPr>
        <p:spPr>
          <a:xfrm>
            <a:off x="1439441" y="3632502"/>
            <a:ext cx="3437358" cy="311321"/>
          </a:xfrm>
          <a:prstGeom prst="rect">
            <a:avLst/>
          </a:prstGeom>
        </p:spPr>
        <p:txBody>
          <a:bodyPr lIns="0" tIns="0" rIns="0" bIns="0"/>
          <a:lstStyle>
            <a:lvl1pPr marL="0" indent="0" algn="l" defTabSz="914400" rtl="0" eaLnBrk="1" latinLnBrk="0" hangingPunct="1">
              <a:lnSpc>
                <a:spcPts val="1700"/>
              </a:lnSpc>
              <a:spcBef>
                <a:spcPct val="0"/>
              </a:spcBef>
              <a:buNone/>
              <a:defRPr lang="en-GB" sz="12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spc="30" dirty="0">
                <a:solidFill>
                  <a:schemeClr val="accent3"/>
                </a:solidFill>
                <a:latin typeface="Overpass SemiBold" pitchFamily="2" charset="0"/>
                <a:ea typeface="+mj-ea"/>
                <a:cs typeface="Lalezar" panose="020B0604020202020204" pitchFamily="2" charset="-78"/>
              </a:defRPr>
            </a:lvl5pPr>
          </a:lstStyle>
          <a:p>
            <a:pPr lvl="0"/>
            <a:r>
              <a:rPr lang="en-GB"/>
              <a:t>Paragraph intro</a:t>
            </a:r>
            <a:endParaRPr lang="en-US"/>
          </a:p>
        </p:txBody>
      </p:sp>
      <p:cxnSp>
        <p:nvCxnSpPr>
          <p:cNvPr id="24" name="Straight Connector 23">
            <a:extLst>
              <a:ext uri="{FF2B5EF4-FFF2-40B4-BE49-F238E27FC236}">
                <a16:creationId xmlns:a16="http://schemas.microsoft.com/office/drawing/2014/main" id="{67C35AFF-2A97-4846-A326-49B319362755}"/>
              </a:ext>
            </a:extLst>
          </p:cNvPr>
          <p:cNvCxnSpPr>
            <a:cxnSpLocks/>
          </p:cNvCxnSpPr>
          <p:nvPr userDrawn="1"/>
        </p:nvCxnSpPr>
        <p:spPr>
          <a:xfrm>
            <a:off x="9829800" y="-4"/>
            <a:ext cx="2374901" cy="23878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8A7B5CD-4232-284A-8368-52E886FE44FE}"/>
              </a:ext>
            </a:extLst>
          </p:cNvPr>
          <p:cNvCxnSpPr>
            <a:cxnSpLocks/>
          </p:cNvCxnSpPr>
          <p:nvPr userDrawn="1"/>
        </p:nvCxnSpPr>
        <p:spPr>
          <a:xfrm flipH="1">
            <a:off x="9342784" y="3993704"/>
            <a:ext cx="2849216" cy="28775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descr="A picture containing outdoor, sky, mountain, nature&#10;&#10;Description automatically generated">
            <a:extLst>
              <a:ext uri="{FF2B5EF4-FFF2-40B4-BE49-F238E27FC236}">
                <a16:creationId xmlns:a16="http://schemas.microsoft.com/office/drawing/2014/main" id="{7310D568-ABD5-E245-9968-CC3CF15041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72009" y="781048"/>
            <a:ext cx="4998076" cy="5314947"/>
          </a:xfrm>
          <a:prstGeom prst="rect">
            <a:avLst/>
          </a:prstGeom>
        </p:spPr>
      </p:pic>
      <p:sp>
        <p:nvSpPr>
          <p:cNvPr id="29" name="Right Triangle 28">
            <a:extLst>
              <a:ext uri="{FF2B5EF4-FFF2-40B4-BE49-F238E27FC236}">
                <a16:creationId xmlns:a16="http://schemas.microsoft.com/office/drawing/2014/main" id="{E9A99AD1-2C8A-014D-883E-ED9901E18422}"/>
              </a:ext>
            </a:extLst>
          </p:cNvPr>
          <p:cNvSpPr/>
          <p:nvPr userDrawn="1"/>
        </p:nvSpPr>
        <p:spPr>
          <a:xfrm rot="10800000">
            <a:off x="10610193" y="781048"/>
            <a:ext cx="1110170" cy="1110170"/>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anose="020B0604020202020204" pitchFamily="34" charset="0"/>
            </a:endParaRPr>
          </a:p>
        </p:txBody>
      </p:sp>
      <p:sp>
        <p:nvSpPr>
          <p:cNvPr id="31" name="Right Triangle 30">
            <a:extLst>
              <a:ext uri="{FF2B5EF4-FFF2-40B4-BE49-F238E27FC236}">
                <a16:creationId xmlns:a16="http://schemas.microsoft.com/office/drawing/2014/main" id="{F1DAF760-80C3-A94E-81A5-1831BFC440F7}"/>
              </a:ext>
            </a:extLst>
          </p:cNvPr>
          <p:cNvSpPr/>
          <p:nvPr userDrawn="1"/>
        </p:nvSpPr>
        <p:spPr>
          <a:xfrm rot="16200000">
            <a:off x="10092999" y="4429137"/>
            <a:ext cx="1677642" cy="1677642"/>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anose="020B0604020202020204" pitchFamily="34" charset="0"/>
            </a:endParaRPr>
          </a:p>
        </p:txBody>
      </p:sp>
    </p:spTree>
    <p:extLst>
      <p:ext uri="{BB962C8B-B14F-4D97-AF65-F5344CB8AC3E}">
        <p14:creationId xmlns:p14="http://schemas.microsoft.com/office/powerpoint/2010/main" val="119347306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gues Min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D70131-C97C-A745-B2D7-2382F1199467}"/>
              </a:ext>
            </a:extLst>
          </p:cNvPr>
          <p:cNvSpPr>
            <a:spLocks noGrp="1"/>
          </p:cNvSpPr>
          <p:nvPr>
            <p:ph sz="quarter" idx="13" hasCustomPrompt="1"/>
          </p:nvPr>
        </p:nvSpPr>
        <p:spPr>
          <a:xfrm>
            <a:off x="1439442" y="800090"/>
            <a:ext cx="5624674" cy="311321"/>
          </a:xfrm>
          <a:prstGeom prst="rect">
            <a:avLst/>
          </a:prstGeom>
        </p:spPr>
        <p:txBody>
          <a:bodyPr lIns="0" tIns="0" rIns="0" bIns="0"/>
          <a:lstStyle>
            <a:lvl1pPr marL="0" indent="0" algn="l" defTabSz="914400" rtl="0" eaLnBrk="1" latinLnBrk="0" hangingPunct="1">
              <a:lnSpc>
                <a:spcPts val="240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1pPr>
            <a:lvl2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2pPr>
            <a:lvl3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3pPr>
            <a:lvl4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4pPr>
            <a:lvl5pPr marL="0" indent="0" algn="l" defTabSz="914400" rtl="0" eaLnBrk="1" latinLnBrk="0" hangingPunct="1">
              <a:lnSpc>
                <a:spcPts val="2640"/>
              </a:lnSpc>
              <a:spcBef>
                <a:spcPct val="0"/>
              </a:spcBef>
              <a:buNone/>
              <a:defRPr lang="en-US" sz="2400" kern="1200">
                <a:solidFill>
                  <a:schemeClr val="accent3">
                    <a:lumMod val="75000"/>
                  </a:schemeClr>
                </a:solidFill>
                <a:latin typeface="Overpass ExtraBold" pitchFamily="2" charset="0"/>
                <a:ea typeface="+mj-ea"/>
                <a:cs typeface="Lalezar" panose="020B0604020202020204" pitchFamily="2" charset="-78"/>
              </a:defRPr>
            </a:lvl5pPr>
          </a:lstStyle>
          <a:p>
            <a:pPr lvl="0"/>
            <a:r>
              <a:rPr lang="en-GB"/>
              <a:t>CLICK TO EDIT TITLE SLIDE</a:t>
            </a:r>
          </a:p>
        </p:txBody>
      </p:sp>
      <p:sp>
        <p:nvSpPr>
          <p:cNvPr id="30" name="Text Placeholder 29">
            <a:extLst>
              <a:ext uri="{FF2B5EF4-FFF2-40B4-BE49-F238E27FC236}">
                <a16:creationId xmlns:a16="http://schemas.microsoft.com/office/drawing/2014/main" id="{591382FA-5582-E340-AC29-F725EC6C66EF}"/>
              </a:ext>
            </a:extLst>
          </p:cNvPr>
          <p:cNvSpPr>
            <a:spLocks noGrp="1"/>
          </p:cNvSpPr>
          <p:nvPr>
            <p:ph type="body" sz="quarter" idx="14" hasCustomPrompt="1"/>
          </p:nvPr>
        </p:nvSpPr>
        <p:spPr>
          <a:xfrm>
            <a:off x="1439441" y="1828800"/>
            <a:ext cx="3437359" cy="1388842"/>
          </a:xfrm>
          <a:prstGeom prst="rect">
            <a:avLst/>
          </a:prstGeom>
        </p:spPr>
        <p:txBody>
          <a:bodyPr wrap="square" lIns="0" tIns="0" rIns="0" bIns="0">
            <a:spAutoFit/>
          </a:bodyPr>
          <a:lstStyle>
            <a:lvl1pPr marL="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1pPr>
            <a:lvl2pPr marL="4572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2pPr>
            <a:lvl3pPr marL="9144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3pPr>
            <a:lvl4pPr marL="13716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4pPr>
            <a:lvl5pPr marL="1828800" indent="0">
              <a:buNone/>
              <a:defRPr lang="en-US" sz="1000" kern="1200" dirty="0">
                <a:solidFill>
                  <a:schemeClr val="accent3">
                    <a:lumMod val="75000"/>
                  </a:schemeClr>
                </a:solidFill>
                <a:latin typeface="Overpass" pitchFamily="2" charset="0"/>
                <a:ea typeface="+mj-ea"/>
                <a:cs typeface="Lalezar" panose="020B0604020202020204" pitchFamily="2" charset="-78"/>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Aenean et </a:t>
            </a:r>
            <a:r>
              <a:rPr lang="en-GB" err="1"/>
              <a:t>imperdiet</a:t>
            </a:r>
            <a:r>
              <a:rPr lang="en-GB"/>
              <a:t> </a:t>
            </a:r>
            <a:r>
              <a:rPr lang="en-GB" err="1"/>
              <a:t>sapien</a:t>
            </a:r>
            <a:r>
              <a:rPr lang="en-GB"/>
              <a:t>. </a:t>
            </a:r>
            <a:r>
              <a:rPr lang="en-GB" err="1"/>
              <a:t>Pellentesque</a:t>
            </a:r>
            <a:r>
              <a:rPr lang="en-GB"/>
              <a:t> </a:t>
            </a:r>
            <a:r>
              <a:rPr lang="en-GB" err="1"/>
              <a:t>eu</a:t>
            </a:r>
            <a:r>
              <a:rPr lang="en-GB"/>
              <a:t> dui </a:t>
            </a:r>
            <a:r>
              <a:rPr lang="en-GB" err="1"/>
              <a:t>elementum</a:t>
            </a:r>
            <a:r>
              <a:rPr lang="en-GB"/>
              <a:t>, </a:t>
            </a:r>
            <a:r>
              <a:rPr lang="en-GB" err="1"/>
              <a:t>consequat</a:t>
            </a:r>
            <a:r>
              <a:rPr lang="en-GB"/>
              <a:t> </a:t>
            </a:r>
            <a:r>
              <a:rPr lang="en-GB" err="1"/>
              <a:t>urna</a:t>
            </a:r>
            <a:r>
              <a:rPr lang="en-GB"/>
              <a:t> non, auctor diam. </a:t>
            </a:r>
            <a:r>
              <a:rPr lang="en-GB" err="1"/>
              <a:t>Aliquam</a:t>
            </a:r>
            <a:r>
              <a:rPr lang="en-GB"/>
              <a:t> </a:t>
            </a:r>
            <a:r>
              <a:rPr lang="en-GB" err="1"/>
              <a:t>erat</a:t>
            </a:r>
            <a:r>
              <a:rPr lang="en-GB"/>
              <a:t> </a:t>
            </a:r>
            <a:r>
              <a:rPr lang="en-GB" err="1"/>
              <a:t>volutpat</a:t>
            </a:r>
            <a:r>
              <a:rPr lang="en-GB"/>
              <a:t>. </a:t>
            </a:r>
            <a:r>
              <a:rPr lang="en-GB" err="1"/>
              <a:t>Praesent</a:t>
            </a:r>
            <a:r>
              <a:rPr lang="en-GB"/>
              <a:t> </a:t>
            </a:r>
            <a:r>
              <a:rPr lang="en-GB" err="1"/>
              <a:t>eget</a:t>
            </a:r>
            <a:r>
              <a:rPr lang="en-GB"/>
              <a:t> </a:t>
            </a:r>
            <a:r>
              <a:rPr lang="en-GB" err="1"/>
              <a:t>neque</a:t>
            </a:r>
            <a:r>
              <a:rPr lang="en-GB"/>
              <a:t> </a:t>
            </a:r>
            <a:r>
              <a:rPr lang="en-GB" err="1"/>
              <a:t>sed</a:t>
            </a:r>
            <a:r>
              <a:rPr lang="en-GB"/>
              <a:t> </a:t>
            </a:r>
            <a:r>
              <a:rPr lang="en-GB" err="1"/>
              <a:t>leo</a:t>
            </a:r>
            <a:r>
              <a:rPr lang="en-GB"/>
              <a:t> </a:t>
            </a:r>
            <a:r>
              <a:rPr lang="en-GB" err="1"/>
              <a:t>volutpat</a:t>
            </a:r>
            <a:r>
              <a:rPr lang="en-GB"/>
              <a:t> </a:t>
            </a:r>
            <a:r>
              <a:rPr lang="en-GB" err="1"/>
              <a:t>suscipit</a:t>
            </a:r>
            <a:r>
              <a:rPr lang="en-GB"/>
              <a:t>. </a:t>
            </a:r>
            <a:r>
              <a:rPr lang="en-GB" err="1"/>
              <a:t>Sed</a:t>
            </a:r>
            <a:r>
              <a:rPr lang="en-GB"/>
              <a:t> tempus </a:t>
            </a:r>
            <a:r>
              <a:rPr lang="en-GB" err="1"/>
              <a:t>sollicitudin</a:t>
            </a:r>
            <a:r>
              <a:rPr lang="en-GB"/>
              <a:t> </a:t>
            </a:r>
            <a:r>
              <a:rPr lang="en-GB" err="1"/>
              <a:t>quam</a:t>
            </a:r>
            <a:r>
              <a:rPr lang="en-GB"/>
              <a:t>, </a:t>
            </a:r>
            <a:r>
              <a:rPr lang="en-GB" err="1"/>
              <a:t>eget</a:t>
            </a:r>
            <a:r>
              <a:rPr lang="en-GB"/>
              <a:t> </a:t>
            </a:r>
            <a:r>
              <a:rPr lang="en-GB" err="1"/>
              <a:t>eleifend</a:t>
            </a:r>
            <a:r>
              <a:rPr lang="en-GB"/>
              <a:t> </a:t>
            </a:r>
            <a:r>
              <a:rPr lang="en-GB" err="1"/>
              <a:t>risus</a:t>
            </a:r>
            <a:r>
              <a:rPr lang="en-GB"/>
              <a:t> </a:t>
            </a:r>
            <a:r>
              <a:rPr lang="en-GB" err="1"/>
              <a:t>rhoncus</a:t>
            </a:r>
            <a:r>
              <a:rPr lang="en-GB"/>
              <a:t> sit </a:t>
            </a:r>
            <a:r>
              <a:rPr lang="en-GB" err="1"/>
              <a:t>amet</a:t>
            </a:r>
            <a:r>
              <a:rPr lang="en-GB"/>
              <a:t>. </a:t>
            </a:r>
            <a:r>
              <a:rPr lang="en-GB" err="1"/>
              <a:t>Curabitur</a:t>
            </a:r>
            <a:r>
              <a:rPr lang="en-GB"/>
              <a:t> semper </a:t>
            </a:r>
            <a:r>
              <a:rPr lang="en-GB" err="1"/>
              <a:t>iaculis</a:t>
            </a:r>
            <a:r>
              <a:rPr lang="en-GB"/>
              <a:t> </a:t>
            </a:r>
            <a:r>
              <a:rPr lang="en-GB" err="1"/>
              <a:t>scelerisque</a:t>
            </a:r>
            <a:r>
              <a:rPr lang="en-GB"/>
              <a:t>. </a:t>
            </a:r>
            <a:r>
              <a:rPr lang="en-GB" err="1"/>
              <a:t>Nullam</a:t>
            </a:r>
            <a:r>
              <a:rPr lang="en-GB"/>
              <a:t> </a:t>
            </a:r>
            <a:r>
              <a:rPr lang="en-GB" err="1"/>
              <a:t>luctus</a:t>
            </a:r>
            <a:r>
              <a:rPr lang="en-GB"/>
              <a:t> </a:t>
            </a:r>
            <a:r>
              <a:rPr lang="en-GB" err="1"/>
              <a:t>purus</a:t>
            </a:r>
            <a:r>
              <a:rPr lang="en-GB"/>
              <a:t> </a:t>
            </a:r>
            <a:r>
              <a:rPr lang="en-GB" err="1"/>
              <a:t>vel</a:t>
            </a:r>
            <a:r>
              <a:rPr lang="en-GB"/>
              <a:t> ex porta auctor. </a:t>
            </a:r>
            <a:r>
              <a:rPr lang="en-GB" err="1"/>
              <a:t>Aliquam</a:t>
            </a:r>
            <a:r>
              <a:rPr lang="en-GB"/>
              <a:t> ligula magna, </a:t>
            </a:r>
            <a:r>
              <a:rPr lang="en-GB" err="1"/>
              <a:t>dapibus</a:t>
            </a:r>
            <a:r>
              <a:rPr lang="en-GB"/>
              <a:t> a </a:t>
            </a:r>
            <a:r>
              <a:rPr lang="en-GB" err="1"/>
              <a:t>faucibus</a:t>
            </a:r>
            <a:r>
              <a:rPr lang="en-GB"/>
              <a:t> </a:t>
            </a:r>
            <a:r>
              <a:rPr lang="en-GB" err="1"/>
              <a:t>eu</a:t>
            </a:r>
            <a:r>
              <a:rPr lang="en-GB"/>
              <a:t>, </a:t>
            </a:r>
            <a:r>
              <a:rPr lang="en-GB" err="1"/>
              <a:t>dapibus</a:t>
            </a:r>
            <a:r>
              <a:rPr lang="en-GB"/>
              <a:t> in </a:t>
            </a:r>
            <a:r>
              <a:rPr lang="en-GB" err="1"/>
              <a:t>mauris</a:t>
            </a:r>
            <a:r>
              <a:rPr lang="en-GB"/>
              <a:t>. </a:t>
            </a:r>
            <a:r>
              <a:rPr lang="en-GB" err="1"/>
              <a:t>Pellentesque</a:t>
            </a:r>
            <a:r>
              <a:rPr lang="en-GB"/>
              <a:t> habitant </a:t>
            </a:r>
            <a:r>
              <a:rPr lang="en-GB" err="1"/>
              <a:t>morbi</a:t>
            </a:r>
            <a:r>
              <a:rPr lang="en-GB"/>
              <a:t> </a:t>
            </a:r>
            <a:r>
              <a:rPr lang="en-GB" err="1"/>
              <a:t>tristique</a:t>
            </a:r>
            <a:r>
              <a:rPr lang="en-GB"/>
              <a:t> </a:t>
            </a:r>
            <a:r>
              <a:rPr lang="en-GB" err="1"/>
              <a:t>senectus</a:t>
            </a:r>
            <a:r>
              <a:rPr lang="en-GB"/>
              <a:t> et </a:t>
            </a:r>
            <a:r>
              <a:rPr lang="en-GB" err="1"/>
              <a:t>netus</a:t>
            </a:r>
            <a:r>
              <a:rPr lang="en-GB"/>
              <a:t> et </a:t>
            </a:r>
            <a:r>
              <a:rPr lang="en-GB" err="1"/>
              <a:t>malesuada</a:t>
            </a:r>
            <a:r>
              <a:rPr lang="en-GB"/>
              <a:t> fames ac </a:t>
            </a:r>
            <a:r>
              <a:rPr lang="en-GB" err="1"/>
              <a:t>turpis</a:t>
            </a:r>
            <a:r>
              <a:rPr lang="en-GB"/>
              <a:t> </a:t>
            </a:r>
            <a:r>
              <a:rPr lang="en-GB" err="1"/>
              <a:t>egestas</a:t>
            </a:r>
            <a:r>
              <a:rPr lang="en-GB"/>
              <a:t>. </a:t>
            </a:r>
            <a:r>
              <a:rPr lang="en-GB" err="1"/>
              <a:t>Sed</a:t>
            </a:r>
            <a:r>
              <a:rPr lang="en-GB"/>
              <a:t> </a:t>
            </a:r>
            <a:r>
              <a:rPr lang="en-GB" err="1"/>
              <a:t>consectetur</a:t>
            </a:r>
            <a:r>
              <a:rPr lang="en-GB"/>
              <a:t> </a:t>
            </a:r>
            <a:r>
              <a:rPr lang="en-GB" err="1"/>
              <a:t>leo</a:t>
            </a:r>
            <a:r>
              <a:rPr lang="en-GB"/>
              <a:t> ac </a:t>
            </a:r>
            <a:r>
              <a:rPr lang="en-GB" err="1"/>
              <a:t>purus</a:t>
            </a:r>
            <a:r>
              <a:rPr lang="en-GB"/>
              <a:t> </a:t>
            </a:r>
            <a:r>
              <a:rPr lang="en-GB" err="1"/>
              <a:t>rutrum</a:t>
            </a:r>
            <a:r>
              <a:rPr lang="en-GB"/>
              <a:t> </a:t>
            </a:r>
            <a:r>
              <a:rPr lang="en-GB" err="1"/>
              <a:t>vehicula</a:t>
            </a:r>
            <a:r>
              <a:rPr lang="en-GB"/>
              <a:t>.</a:t>
            </a:r>
            <a:endParaRPr lang="en-US"/>
          </a:p>
        </p:txBody>
      </p:sp>
      <p:sp>
        <p:nvSpPr>
          <p:cNvPr id="3" name="Content Placeholder 2">
            <a:extLst>
              <a:ext uri="{FF2B5EF4-FFF2-40B4-BE49-F238E27FC236}">
                <a16:creationId xmlns:a16="http://schemas.microsoft.com/office/drawing/2014/main" id="{E05E92F4-989F-BC4C-8AC4-E838DE4A5722}"/>
              </a:ext>
            </a:extLst>
          </p:cNvPr>
          <p:cNvSpPr>
            <a:spLocks noGrp="1"/>
          </p:cNvSpPr>
          <p:nvPr>
            <p:ph sz="quarter" idx="15" hasCustomPrompt="1"/>
          </p:nvPr>
        </p:nvSpPr>
        <p:spPr>
          <a:xfrm>
            <a:off x="1439441" y="1287549"/>
            <a:ext cx="4101470" cy="311321"/>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spc="30" dirty="0">
                <a:solidFill>
                  <a:schemeClr val="accent3"/>
                </a:solidFill>
                <a:latin typeface="Overpass SemiBold" pitchFamily="2" charset="0"/>
                <a:ea typeface="+mj-ea"/>
                <a:cs typeface="Lalezar" panose="020B0604020202020204" pitchFamily="2" charset="-78"/>
              </a:defRPr>
            </a:lvl5pPr>
          </a:lstStyle>
          <a:p>
            <a:pPr lvl="0"/>
            <a:r>
              <a:rPr lang="en-GB"/>
              <a:t>Edit subtitle</a:t>
            </a:r>
            <a:endParaRPr lang="en-US"/>
          </a:p>
        </p:txBody>
      </p:sp>
      <p:sp>
        <p:nvSpPr>
          <p:cNvPr id="20" name="Content Placeholder 3">
            <a:extLst>
              <a:ext uri="{FF2B5EF4-FFF2-40B4-BE49-F238E27FC236}">
                <a16:creationId xmlns:a16="http://schemas.microsoft.com/office/drawing/2014/main" id="{FC6A80E8-B5FC-FC4D-AA2E-79013ED9E19B}"/>
              </a:ext>
            </a:extLst>
          </p:cNvPr>
          <p:cNvSpPr>
            <a:spLocks noGrp="1"/>
          </p:cNvSpPr>
          <p:nvPr>
            <p:ph sz="quarter" idx="10" hasCustomPrompt="1"/>
          </p:nvPr>
        </p:nvSpPr>
        <p:spPr>
          <a:xfrm rot="16200000">
            <a:off x="149295" y="1494387"/>
            <a:ext cx="1053952" cy="288001"/>
          </a:xfrm>
          <a:prstGeom prst="rect">
            <a:avLst/>
          </a:prstGeom>
        </p:spPr>
        <p:txBody>
          <a:bodyPr lIns="0" tIns="0" rIns="0" bIns="0"/>
          <a:lstStyle>
            <a:lvl1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CLICK HERE TO</a:t>
            </a:r>
            <a:br>
              <a:rPr lang="en-GB"/>
            </a:br>
            <a:r>
              <a:rPr lang="en-GB"/>
              <a:t>ADD TITLE</a:t>
            </a:r>
          </a:p>
        </p:txBody>
      </p:sp>
      <p:sp>
        <p:nvSpPr>
          <p:cNvPr id="21" name="Content Placeholder 3">
            <a:extLst>
              <a:ext uri="{FF2B5EF4-FFF2-40B4-BE49-F238E27FC236}">
                <a16:creationId xmlns:a16="http://schemas.microsoft.com/office/drawing/2014/main" id="{89364395-8CFE-8847-887D-EFBAC16783FC}"/>
              </a:ext>
            </a:extLst>
          </p:cNvPr>
          <p:cNvSpPr>
            <a:spLocks noGrp="1"/>
          </p:cNvSpPr>
          <p:nvPr>
            <p:ph sz="quarter" idx="11" hasCustomPrompt="1"/>
          </p:nvPr>
        </p:nvSpPr>
        <p:spPr>
          <a:xfrm rot="16200000">
            <a:off x="111501" y="5424711"/>
            <a:ext cx="1053952" cy="212410"/>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SUBHEADING</a:t>
            </a:r>
            <a:br>
              <a:rPr lang="en-GB"/>
            </a:br>
            <a:r>
              <a:rPr lang="en-GB"/>
              <a:t>TITLE</a:t>
            </a:r>
            <a:endParaRPr lang="en-US"/>
          </a:p>
        </p:txBody>
      </p:sp>
      <p:sp>
        <p:nvSpPr>
          <p:cNvPr id="22" name="Content Placeholder 3">
            <a:extLst>
              <a:ext uri="{FF2B5EF4-FFF2-40B4-BE49-F238E27FC236}">
                <a16:creationId xmlns:a16="http://schemas.microsoft.com/office/drawing/2014/main" id="{7DCA1ED4-D48C-2B46-9820-A9EE4FA82DA1}"/>
              </a:ext>
            </a:extLst>
          </p:cNvPr>
          <p:cNvSpPr>
            <a:spLocks noGrp="1"/>
          </p:cNvSpPr>
          <p:nvPr>
            <p:ph sz="quarter" idx="12" hasCustomPrompt="1"/>
          </p:nvPr>
        </p:nvSpPr>
        <p:spPr>
          <a:xfrm rot="16200000">
            <a:off x="350807" y="5473405"/>
            <a:ext cx="1053952" cy="115022"/>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DATE</a:t>
            </a:r>
            <a:endParaRPr lang="en-US"/>
          </a:p>
        </p:txBody>
      </p:sp>
      <p:sp>
        <p:nvSpPr>
          <p:cNvPr id="17" name="Text Placeholder 16">
            <a:extLst>
              <a:ext uri="{FF2B5EF4-FFF2-40B4-BE49-F238E27FC236}">
                <a16:creationId xmlns:a16="http://schemas.microsoft.com/office/drawing/2014/main" id="{F3D4826E-18CA-5C43-8FAB-D5B1F02882BC}"/>
              </a:ext>
            </a:extLst>
          </p:cNvPr>
          <p:cNvSpPr>
            <a:spLocks noGrp="1"/>
          </p:cNvSpPr>
          <p:nvPr>
            <p:ph type="body" sz="quarter" idx="18" hasCustomPrompt="1"/>
          </p:nvPr>
        </p:nvSpPr>
        <p:spPr>
          <a:xfrm>
            <a:off x="1439440" y="4024564"/>
            <a:ext cx="3437359" cy="2046025"/>
          </a:xfrm>
          <a:prstGeom prst="rect">
            <a:avLst/>
          </a:prstGeom>
        </p:spPr>
        <p:txBody>
          <a:bodyPr/>
          <a:lstStyle>
            <a:lvl1pPr marL="171450" indent="-171450" algn="l" defTabSz="914400" rtl="0" eaLnBrk="1" latinLnBrk="0" hangingPunct="1">
              <a:lnSpc>
                <a:spcPts val="1200"/>
              </a:lnSpc>
              <a:spcBef>
                <a:spcPts val="400"/>
              </a:spcBef>
              <a:spcAft>
                <a:spcPts val="0"/>
              </a:spcAft>
              <a:buClr>
                <a:schemeClr val="bg1"/>
              </a:buClr>
              <a:buFont typeface="Overpass" panose="020B0604020202020204" pitchFamily="34" charset="0"/>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1pPr>
            <a:lvl2pPr marL="171450" indent="184150" algn="l" defTabSz="914400" rtl="0" eaLnBrk="1" latinLnBrk="0" hangingPunct="1">
              <a:lnSpc>
                <a:spcPts val="1200"/>
              </a:lnSpc>
              <a:spcAft>
                <a:spcPts val="0"/>
              </a:spcAft>
              <a:buClr>
                <a:schemeClr val="bg1"/>
              </a:buClr>
              <a:buFont typeface="Overpass"/>
              <a:buChar char="–"/>
              <a:tabLst/>
              <a:defRPr lang="en-GB" sz="1000" kern="1200" dirty="0" smtClean="0">
                <a:solidFill>
                  <a:schemeClr val="accent3">
                    <a:lumMod val="75000"/>
                  </a:schemeClr>
                </a:solidFill>
                <a:latin typeface="Overpass" pitchFamily="2" charset="0"/>
                <a:ea typeface="+mn-ea"/>
                <a:cs typeface="Lalezar" panose="020B0604020202020204" pitchFamily="2" charset="-78"/>
              </a:defRPr>
            </a:lvl2pPr>
            <a:lvl3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bg1"/>
                </a:solidFill>
                <a:latin typeface="Overpass" pitchFamily="2" charset="0"/>
                <a:ea typeface="+mn-ea"/>
                <a:cs typeface="Lalezar" panose="020B0604020202020204" pitchFamily="2" charset="-78"/>
              </a:defRPr>
            </a:lvl3pPr>
            <a:lvl4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4pPr>
            <a:lvl5pPr marL="171450" indent="-171450" algn="l" defTabSz="914400" rtl="0" eaLnBrk="1" latinLnBrk="0" hangingPunct="1">
              <a:lnSpc>
                <a:spcPts val="1300"/>
              </a:lnSpc>
              <a:spcAft>
                <a:spcPts val="600"/>
              </a:spcAft>
              <a:buClr>
                <a:schemeClr val="bg1"/>
              </a:buClr>
              <a:buFont typeface="Overpass" panose="020B0604020202020204" pitchFamily="34" charset="0"/>
              <a:buChar char="•"/>
              <a:defRPr lang="en-US" sz="1000" kern="1200" dirty="0">
                <a:solidFill>
                  <a:schemeClr val="accent3">
                    <a:lumMod val="75000"/>
                  </a:schemeClr>
                </a:solidFill>
                <a:latin typeface="Overpass" pitchFamily="2" charset="0"/>
                <a:ea typeface="+mn-ea"/>
                <a:cs typeface="Lalezar" panose="020B0604020202020204" pitchFamily="2" charset="-78"/>
              </a:defRPr>
            </a:lvl5pPr>
          </a:lstStyle>
          <a:p>
            <a:pPr lvl="0"/>
            <a:r>
              <a:rPr lang="en-GB"/>
              <a:t>Bullet points first level</a:t>
            </a:r>
          </a:p>
          <a:p>
            <a:pPr lvl="0"/>
            <a:r>
              <a:rPr lang="en-GB"/>
              <a:t>Bullet points first level</a:t>
            </a:r>
          </a:p>
          <a:p>
            <a:pPr lvl="1"/>
            <a:r>
              <a:rPr lang="en-GB"/>
              <a:t>Second level</a:t>
            </a:r>
          </a:p>
          <a:p>
            <a:pPr lvl="1"/>
            <a:endParaRPr lang="en-GB"/>
          </a:p>
        </p:txBody>
      </p:sp>
      <p:sp>
        <p:nvSpPr>
          <p:cNvPr id="32" name="Content Placeholder 2">
            <a:extLst>
              <a:ext uri="{FF2B5EF4-FFF2-40B4-BE49-F238E27FC236}">
                <a16:creationId xmlns:a16="http://schemas.microsoft.com/office/drawing/2014/main" id="{3EEBC700-8A0B-1044-91DD-06C4FDE6BB37}"/>
              </a:ext>
            </a:extLst>
          </p:cNvPr>
          <p:cNvSpPr>
            <a:spLocks noGrp="1"/>
          </p:cNvSpPr>
          <p:nvPr>
            <p:ph sz="quarter" idx="19" hasCustomPrompt="1"/>
          </p:nvPr>
        </p:nvSpPr>
        <p:spPr>
          <a:xfrm>
            <a:off x="1439441" y="3632502"/>
            <a:ext cx="3437358" cy="311321"/>
          </a:xfrm>
          <a:prstGeom prst="rect">
            <a:avLst/>
          </a:prstGeom>
        </p:spPr>
        <p:txBody>
          <a:bodyPr lIns="0" tIns="0" rIns="0" bIns="0"/>
          <a:lstStyle>
            <a:lvl1pPr marL="0" indent="0" algn="l" defTabSz="914400" rtl="0" eaLnBrk="1" latinLnBrk="0" hangingPunct="1">
              <a:lnSpc>
                <a:spcPts val="1700"/>
              </a:lnSpc>
              <a:spcBef>
                <a:spcPct val="0"/>
              </a:spcBef>
              <a:buNone/>
              <a:defRPr lang="en-GB" sz="12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spc="30" dirty="0">
                <a:solidFill>
                  <a:schemeClr val="accent3"/>
                </a:solidFill>
                <a:latin typeface="Overpass SemiBold" pitchFamily="2" charset="0"/>
                <a:ea typeface="+mj-ea"/>
                <a:cs typeface="Lalezar" panose="020B0604020202020204" pitchFamily="2" charset="-78"/>
              </a:defRPr>
            </a:lvl5pPr>
          </a:lstStyle>
          <a:p>
            <a:pPr lvl="0"/>
            <a:r>
              <a:rPr lang="en-GB"/>
              <a:t>Paragraph intro</a:t>
            </a:r>
            <a:endParaRPr lang="en-US"/>
          </a:p>
        </p:txBody>
      </p:sp>
      <p:cxnSp>
        <p:nvCxnSpPr>
          <p:cNvPr id="24" name="Straight Connector 23">
            <a:extLst>
              <a:ext uri="{FF2B5EF4-FFF2-40B4-BE49-F238E27FC236}">
                <a16:creationId xmlns:a16="http://schemas.microsoft.com/office/drawing/2014/main" id="{67C35AFF-2A97-4846-A326-49B319362755}"/>
              </a:ext>
            </a:extLst>
          </p:cNvPr>
          <p:cNvCxnSpPr>
            <a:cxnSpLocks/>
          </p:cNvCxnSpPr>
          <p:nvPr userDrawn="1"/>
        </p:nvCxnSpPr>
        <p:spPr>
          <a:xfrm>
            <a:off x="9829800" y="-4"/>
            <a:ext cx="2374901" cy="23878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8A7B5CD-4232-284A-8368-52E886FE44FE}"/>
              </a:ext>
            </a:extLst>
          </p:cNvPr>
          <p:cNvCxnSpPr>
            <a:cxnSpLocks/>
          </p:cNvCxnSpPr>
          <p:nvPr userDrawn="1"/>
        </p:nvCxnSpPr>
        <p:spPr>
          <a:xfrm flipH="1">
            <a:off x="9342784" y="3993704"/>
            <a:ext cx="2849216" cy="28775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sky, outdoor, ground, truck&#10;&#10;Description automatically generated">
            <a:extLst>
              <a:ext uri="{FF2B5EF4-FFF2-40B4-BE49-F238E27FC236}">
                <a16:creationId xmlns:a16="http://schemas.microsoft.com/office/drawing/2014/main" id="{5F9C069F-ADA9-784A-B940-D2785B841D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6643121" y="781048"/>
            <a:ext cx="5016609" cy="5295903"/>
          </a:xfrm>
          <a:prstGeom prst="rect">
            <a:avLst/>
          </a:prstGeom>
        </p:spPr>
      </p:pic>
      <p:sp>
        <p:nvSpPr>
          <p:cNvPr id="27" name="Right Triangle 26">
            <a:extLst>
              <a:ext uri="{FF2B5EF4-FFF2-40B4-BE49-F238E27FC236}">
                <a16:creationId xmlns:a16="http://schemas.microsoft.com/office/drawing/2014/main" id="{4A26269D-3C47-E04F-8CC2-769883E5A0CD}"/>
              </a:ext>
            </a:extLst>
          </p:cNvPr>
          <p:cNvSpPr/>
          <p:nvPr userDrawn="1"/>
        </p:nvSpPr>
        <p:spPr>
          <a:xfrm rot="10800000">
            <a:off x="10610193" y="781048"/>
            <a:ext cx="1110170" cy="1110170"/>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anose="020B0604020202020204" pitchFamily="34" charset="0"/>
            </a:endParaRPr>
          </a:p>
        </p:txBody>
      </p:sp>
      <p:sp>
        <p:nvSpPr>
          <p:cNvPr id="28" name="Right Triangle 27">
            <a:extLst>
              <a:ext uri="{FF2B5EF4-FFF2-40B4-BE49-F238E27FC236}">
                <a16:creationId xmlns:a16="http://schemas.microsoft.com/office/drawing/2014/main" id="{02B10DC2-13CE-AD4D-BFC8-3B04359AA226}"/>
              </a:ext>
            </a:extLst>
          </p:cNvPr>
          <p:cNvSpPr/>
          <p:nvPr userDrawn="1"/>
        </p:nvSpPr>
        <p:spPr>
          <a:xfrm rot="16200000">
            <a:off x="10092999" y="4429137"/>
            <a:ext cx="1677642" cy="1677642"/>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anose="020B0604020202020204" pitchFamily="34" charset="0"/>
            </a:endParaRPr>
          </a:p>
        </p:txBody>
      </p:sp>
    </p:spTree>
    <p:extLst>
      <p:ext uri="{BB962C8B-B14F-4D97-AF65-F5344CB8AC3E}">
        <p14:creationId xmlns:p14="http://schemas.microsoft.com/office/powerpoint/2010/main" val="268003176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1A">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a:stCxn id="17" idx="4"/>
          </p:cNvCxnSpPr>
          <p:nvPr userDrawn="1"/>
        </p:nvCxnSpPr>
        <p:spPr>
          <a:xfrm flipH="1">
            <a:off x="8599645" y="3399143"/>
            <a:ext cx="3619342" cy="34588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0A6145A-FF8B-A54E-8B2A-9901B4F559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84041" y="529052"/>
            <a:ext cx="6170537" cy="5505324"/>
          </a:xfrm>
          <a:prstGeom prst="rect">
            <a:avLst/>
          </a:prstGeom>
        </p:spPr>
      </p:pic>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7" name="Right Triangle 16">
            <a:extLst>
              <a:ext uri="{FF2B5EF4-FFF2-40B4-BE49-F238E27FC236}">
                <a16:creationId xmlns:a16="http://schemas.microsoft.com/office/drawing/2014/main" id="{DFEA1125-E4D0-1F4A-8BE1-8B47D6057E11}"/>
              </a:ext>
            </a:extLst>
          </p:cNvPr>
          <p:cNvSpPr/>
          <p:nvPr userDrawn="1"/>
        </p:nvSpPr>
        <p:spPr>
          <a:xfrm rot="16200000">
            <a:off x="9430846" y="3334363"/>
            <a:ext cx="2723361" cy="2852921"/>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695545"/>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BREAKER SLIDE TITLE</a:t>
            </a:r>
            <a:endParaRPr lang="en-US"/>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415341"/>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cxnSp>
        <p:nvCxnSpPr>
          <p:cNvPr id="19" name="Straight Connector 18">
            <a:extLst>
              <a:ext uri="{FF2B5EF4-FFF2-40B4-BE49-F238E27FC236}">
                <a16:creationId xmlns:a16="http://schemas.microsoft.com/office/drawing/2014/main" id="{6A0AE9AB-A010-054A-A8CE-10C9B266DC69}"/>
              </a:ext>
            </a:extLst>
          </p:cNvPr>
          <p:cNvCxnSpPr>
            <a:cxnSpLocks/>
          </p:cNvCxnSpPr>
          <p:nvPr userDrawn="1"/>
        </p:nvCxnSpPr>
        <p:spPr>
          <a:xfrm>
            <a:off x="567159" y="4022310"/>
            <a:ext cx="454817"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755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1B">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A6145A-FF8B-A54E-8B2A-9901B4F559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84041" y="0"/>
            <a:ext cx="6734946" cy="6034376"/>
          </a:xfrm>
          <a:prstGeom prst="rect">
            <a:avLst/>
          </a:prstGeom>
        </p:spPr>
      </p:pic>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0"/>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7" name="Right Triangle 16">
            <a:extLst>
              <a:ext uri="{FF2B5EF4-FFF2-40B4-BE49-F238E27FC236}">
                <a16:creationId xmlns:a16="http://schemas.microsoft.com/office/drawing/2014/main" id="{DFEA1125-E4D0-1F4A-8BE1-8B47D6057E11}"/>
              </a:ext>
            </a:extLst>
          </p:cNvPr>
          <p:cNvSpPr/>
          <p:nvPr userDrawn="1"/>
        </p:nvSpPr>
        <p:spPr>
          <a:xfrm rot="16200000">
            <a:off x="9430846" y="3334363"/>
            <a:ext cx="2723361" cy="2852921"/>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695545"/>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BREAKER SLIDE TITLE</a:t>
            </a:r>
            <a:endParaRPr lang="en-US"/>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415341"/>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cxnSp>
        <p:nvCxnSpPr>
          <p:cNvPr id="19" name="Straight Connector 18">
            <a:extLst>
              <a:ext uri="{FF2B5EF4-FFF2-40B4-BE49-F238E27FC236}">
                <a16:creationId xmlns:a16="http://schemas.microsoft.com/office/drawing/2014/main" id="{6A0AE9AB-A010-054A-A8CE-10C9B266DC69}"/>
              </a:ext>
            </a:extLst>
          </p:cNvPr>
          <p:cNvCxnSpPr>
            <a:cxnSpLocks/>
          </p:cNvCxnSpPr>
          <p:nvPr userDrawn="1"/>
        </p:nvCxnSpPr>
        <p:spPr>
          <a:xfrm>
            <a:off x="567159" y="4022310"/>
            <a:ext cx="454817"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519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2A">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a:stCxn id="17" idx="4"/>
          </p:cNvCxnSpPr>
          <p:nvPr userDrawn="1"/>
        </p:nvCxnSpPr>
        <p:spPr>
          <a:xfrm flipH="1">
            <a:off x="8599645" y="3399143"/>
            <a:ext cx="3619342" cy="34588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2D096B2-B245-2B49-9897-441670AEF0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84041" y="529050"/>
            <a:ext cx="6140800" cy="5505325"/>
          </a:xfrm>
          <a:prstGeom prst="rect">
            <a:avLst/>
          </a:prstGeom>
        </p:spPr>
      </p:pic>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7" name="Right Triangle 16">
            <a:extLst>
              <a:ext uri="{FF2B5EF4-FFF2-40B4-BE49-F238E27FC236}">
                <a16:creationId xmlns:a16="http://schemas.microsoft.com/office/drawing/2014/main" id="{DFEA1125-E4D0-1F4A-8BE1-8B47D6057E11}"/>
              </a:ext>
            </a:extLst>
          </p:cNvPr>
          <p:cNvSpPr/>
          <p:nvPr userDrawn="1"/>
        </p:nvSpPr>
        <p:spPr>
          <a:xfrm rot="16200000">
            <a:off x="9430846" y="3334363"/>
            <a:ext cx="2723361" cy="2852921"/>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695545"/>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BREAKER SLIDE TITLE</a:t>
            </a:r>
            <a:endParaRPr lang="en-US"/>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415341"/>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cxnSp>
        <p:nvCxnSpPr>
          <p:cNvPr id="11" name="Straight Connector 10">
            <a:extLst>
              <a:ext uri="{FF2B5EF4-FFF2-40B4-BE49-F238E27FC236}">
                <a16:creationId xmlns:a16="http://schemas.microsoft.com/office/drawing/2014/main" id="{DD66FC90-332F-9840-B8C2-6F067B80E0B2}"/>
              </a:ext>
            </a:extLst>
          </p:cNvPr>
          <p:cNvCxnSpPr>
            <a:cxnSpLocks/>
          </p:cNvCxnSpPr>
          <p:nvPr userDrawn="1"/>
        </p:nvCxnSpPr>
        <p:spPr>
          <a:xfrm>
            <a:off x="567159" y="4022310"/>
            <a:ext cx="454817"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82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 slide 2B">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8EE537-5375-214D-A61C-16B1E96608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84040" y="0"/>
            <a:ext cx="6730919" cy="6034376"/>
          </a:xfrm>
          <a:prstGeom prst="rect">
            <a:avLst/>
          </a:prstGeom>
        </p:spPr>
      </p:pic>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0"/>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7" name="Right Triangle 16">
            <a:extLst>
              <a:ext uri="{FF2B5EF4-FFF2-40B4-BE49-F238E27FC236}">
                <a16:creationId xmlns:a16="http://schemas.microsoft.com/office/drawing/2014/main" id="{DFEA1125-E4D0-1F4A-8BE1-8B47D6057E11}"/>
              </a:ext>
            </a:extLst>
          </p:cNvPr>
          <p:cNvSpPr/>
          <p:nvPr userDrawn="1"/>
        </p:nvSpPr>
        <p:spPr>
          <a:xfrm rot="16200000">
            <a:off x="9430846" y="3334363"/>
            <a:ext cx="2723361" cy="2852921"/>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695545"/>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BREAKER SLIDE TITLE</a:t>
            </a:r>
            <a:endParaRPr lang="en-US"/>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415341"/>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cxnSp>
        <p:nvCxnSpPr>
          <p:cNvPr id="19" name="Straight Connector 18">
            <a:extLst>
              <a:ext uri="{FF2B5EF4-FFF2-40B4-BE49-F238E27FC236}">
                <a16:creationId xmlns:a16="http://schemas.microsoft.com/office/drawing/2014/main" id="{6A0AE9AB-A010-054A-A8CE-10C9B266DC69}"/>
              </a:ext>
            </a:extLst>
          </p:cNvPr>
          <p:cNvCxnSpPr>
            <a:cxnSpLocks/>
          </p:cNvCxnSpPr>
          <p:nvPr userDrawn="1"/>
        </p:nvCxnSpPr>
        <p:spPr>
          <a:xfrm>
            <a:off x="567159" y="4022310"/>
            <a:ext cx="454817"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875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s  slide 3A">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a:stCxn id="17" idx="4"/>
          </p:cNvCxnSpPr>
          <p:nvPr userDrawn="1"/>
        </p:nvCxnSpPr>
        <p:spPr>
          <a:xfrm flipH="1">
            <a:off x="8599645" y="3399143"/>
            <a:ext cx="3619342" cy="34588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plant, tree&#10;&#10;Description automatically generated">
            <a:extLst>
              <a:ext uri="{FF2B5EF4-FFF2-40B4-BE49-F238E27FC236}">
                <a16:creationId xmlns:a16="http://schemas.microsoft.com/office/drawing/2014/main" id="{15B0D77C-1750-1941-B42E-C340FEC02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78608" y="529052"/>
            <a:ext cx="6175970" cy="5496128"/>
          </a:xfrm>
          <a:prstGeom prst="rect">
            <a:avLst/>
          </a:prstGeom>
        </p:spPr>
      </p:pic>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7" name="Right Triangle 16">
            <a:extLst>
              <a:ext uri="{FF2B5EF4-FFF2-40B4-BE49-F238E27FC236}">
                <a16:creationId xmlns:a16="http://schemas.microsoft.com/office/drawing/2014/main" id="{DFEA1125-E4D0-1F4A-8BE1-8B47D6057E11}"/>
              </a:ext>
            </a:extLst>
          </p:cNvPr>
          <p:cNvSpPr/>
          <p:nvPr userDrawn="1"/>
        </p:nvSpPr>
        <p:spPr>
          <a:xfrm rot="16200000">
            <a:off x="9430846" y="3334363"/>
            <a:ext cx="2723361" cy="2852921"/>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695545"/>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BREAKER SLIDE TITLE</a:t>
            </a:r>
            <a:endParaRPr lang="en-US"/>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415341"/>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cxnSp>
        <p:nvCxnSpPr>
          <p:cNvPr id="12" name="Straight Connector 11">
            <a:extLst>
              <a:ext uri="{FF2B5EF4-FFF2-40B4-BE49-F238E27FC236}">
                <a16:creationId xmlns:a16="http://schemas.microsoft.com/office/drawing/2014/main" id="{C08072DC-3B6F-B849-8888-D3E14B5A3A6F}"/>
              </a:ext>
            </a:extLst>
          </p:cNvPr>
          <p:cNvCxnSpPr>
            <a:cxnSpLocks/>
          </p:cNvCxnSpPr>
          <p:nvPr userDrawn="1"/>
        </p:nvCxnSpPr>
        <p:spPr>
          <a:xfrm>
            <a:off x="567159" y="4022310"/>
            <a:ext cx="454817"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796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ers  slide 3B">
    <p:spTree>
      <p:nvGrpSpPr>
        <p:cNvPr id="1" name=""/>
        <p:cNvGrpSpPr/>
        <p:nvPr/>
      </p:nvGrpSpPr>
      <p:grpSpPr>
        <a:xfrm>
          <a:off x="0" y="0"/>
          <a:ext cx="0" cy="0"/>
          <a:chOff x="0" y="0"/>
          <a:chExt cx="0" cy="0"/>
        </a:xfrm>
      </p:grpSpPr>
      <p:pic>
        <p:nvPicPr>
          <p:cNvPr id="8" name="Picture 7" descr="A picture containing plant, tree&#10;&#10;Description automatically generated">
            <a:extLst>
              <a:ext uri="{FF2B5EF4-FFF2-40B4-BE49-F238E27FC236}">
                <a16:creationId xmlns:a16="http://schemas.microsoft.com/office/drawing/2014/main" id="{620D1250-C1AB-9D4B-BEAD-9EFC7D2832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78607" y="1"/>
            <a:ext cx="6713393" cy="6025180"/>
          </a:xfrm>
          <a:prstGeom prst="rect">
            <a:avLst/>
          </a:prstGeom>
        </p:spPr>
      </p:pic>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0"/>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7" name="Right Triangle 16">
            <a:extLst>
              <a:ext uri="{FF2B5EF4-FFF2-40B4-BE49-F238E27FC236}">
                <a16:creationId xmlns:a16="http://schemas.microsoft.com/office/drawing/2014/main" id="{DFEA1125-E4D0-1F4A-8BE1-8B47D6057E11}"/>
              </a:ext>
            </a:extLst>
          </p:cNvPr>
          <p:cNvSpPr/>
          <p:nvPr userDrawn="1"/>
        </p:nvSpPr>
        <p:spPr>
          <a:xfrm rot="16200000">
            <a:off x="9430846" y="3334363"/>
            <a:ext cx="2723361" cy="2852921"/>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695545"/>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BREAKER SLIDE TITLE</a:t>
            </a:r>
            <a:endParaRPr lang="en-US"/>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415341"/>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cxnSp>
        <p:nvCxnSpPr>
          <p:cNvPr id="19" name="Straight Connector 18">
            <a:extLst>
              <a:ext uri="{FF2B5EF4-FFF2-40B4-BE49-F238E27FC236}">
                <a16:creationId xmlns:a16="http://schemas.microsoft.com/office/drawing/2014/main" id="{6A0AE9AB-A010-054A-A8CE-10C9B266DC69}"/>
              </a:ext>
            </a:extLst>
          </p:cNvPr>
          <p:cNvCxnSpPr>
            <a:cxnSpLocks/>
          </p:cNvCxnSpPr>
          <p:nvPr userDrawn="1"/>
        </p:nvCxnSpPr>
        <p:spPr>
          <a:xfrm>
            <a:off x="567159" y="4022310"/>
            <a:ext cx="454817"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97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968C752-A3CF-D44C-9D6E-49151A270A91}"/>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65F6B60-D6CE-9E4E-A261-5749F95A713F}"/>
              </a:ext>
            </a:extLst>
          </p:cNvPr>
          <p:cNvCxnSpPr>
            <a:cxnSpLocks/>
          </p:cNvCxnSpPr>
          <p:nvPr userDrawn="1"/>
        </p:nvCxnSpPr>
        <p:spPr>
          <a:xfrm flipH="1">
            <a:off x="8664315" y="3399143"/>
            <a:ext cx="3554672" cy="34588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ight Triangle 3">
            <a:extLst>
              <a:ext uri="{FF2B5EF4-FFF2-40B4-BE49-F238E27FC236}">
                <a16:creationId xmlns:a16="http://schemas.microsoft.com/office/drawing/2014/main" id="{C7EC5251-B28D-4546-9763-1AB9B7189FE3}"/>
              </a:ext>
            </a:extLst>
          </p:cNvPr>
          <p:cNvSpPr/>
          <p:nvPr userDrawn="1"/>
        </p:nvSpPr>
        <p:spPr>
          <a:xfrm rot="10800000">
            <a:off x="10372165" y="-13337"/>
            <a:ext cx="1819835" cy="1819835"/>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verpass" panose="020B0604020202020204" pitchFamily="34" charset="0"/>
            </a:endParaRPr>
          </a:p>
        </p:txBody>
      </p:sp>
      <p:sp>
        <p:nvSpPr>
          <p:cNvPr id="6" name="Title 1">
            <a:extLst>
              <a:ext uri="{FF2B5EF4-FFF2-40B4-BE49-F238E27FC236}">
                <a16:creationId xmlns:a16="http://schemas.microsoft.com/office/drawing/2014/main" id="{1F5FE5D3-703B-EE4F-927E-EAA5BC4A7390}"/>
              </a:ext>
            </a:extLst>
          </p:cNvPr>
          <p:cNvSpPr txBox="1">
            <a:spLocks/>
          </p:cNvSpPr>
          <p:nvPr userDrawn="1"/>
        </p:nvSpPr>
        <p:spPr>
          <a:xfrm>
            <a:off x="567159" y="3115017"/>
            <a:ext cx="6079790" cy="594817"/>
          </a:xfrm>
          <a:prstGeom prst="rect">
            <a:avLst/>
          </a:prstGeom>
        </p:spPr>
        <p:txBody>
          <a:bodyPr vert="horz" lIns="0" tIns="45720" rIns="91440" bIns="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3040"/>
              </a:lnSpc>
            </a:pPr>
            <a:r>
              <a:rPr lang="en-AU" sz="2700">
                <a:solidFill>
                  <a:schemeClr val="accent3">
                    <a:lumMod val="75000"/>
                  </a:schemeClr>
                </a:solidFill>
                <a:latin typeface="Overpass ExtraBold" pitchFamily="2" charset="0"/>
                <a:cs typeface="Lalezar" panose="020B0604020202020204" pitchFamily="2" charset="-78"/>
              </a:rPr>
              <a:t>CONTACT</a:t>
            </a:r>
          </a:p>
        </p:txBody>
      </p:sp>
      <p:cxnSp>
        <p:nvCxnSpPr>
          <p:cNvPr id="7" name="Straight Connector 6">
            <a:extLst>
              <a:ext uri="{FF2B5EF4-FFF2-40B4-BE49-F238E27FC236}">
                <a16:creationId xmlns:a16="http://schemas.microsoft.com/office/drawing/2014/main" id="{71E47647-3A87-624C-A322-2428062211B6}"/>
              </a:ext>
            </a:extLst>
          </p:cNvPr>
          <p:cNvCxnSpPr>
            <a:cxnSpLocks/>
          </p:cNvCxnSpPr>
          <p:nvPr userDrawn="1"/>
        </p:nvCxnSpPr>
        <p:spPr>
          <a:xfrm>
            <a:off x="567159" y="5964729"/>
            <a:ext cx="454817"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sign, tableware, dishware&#10;&#10;Description automatically generated">
            <a:extLst>
              <a:ext uri="{FF2B5EF4-FFF2-40B4-BE49-F238E27FC236}">
                <a16:creationId xmlns:a16="http://schemas.microsoft.com/office/drawing/2014/main" id="{4EA1D8BC-6BF9-D445-822C-AF8E04AEEE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7252" y="6295366"/>
            <a:ext cx="952759" cy="300218"/>
          </a:xfrm>
          <a:prstGeom prst="rect">
            <a:avLst/>
          </a:prstGeom>
        </p:spPr>
      </p:pic>
      <p:sp>
        <p:nvSpPr>
          <p:cNvPr id="9" name="Title 1">
            <a:extLst>
              <a:ext uri="{FF2B5EF4-FFF2-40B4-BE49-F238E27FC236}">
                <a16:creationId xmlns:a16="http://schemas.microsoft.com/office/drawing/2014/main" id="{58A9B5AA-E0F7-6B49-A947-3CF1E90C7D0A}"/>
              </a:ext>
            </a:extLst>
          </p:cNvPr>
          <p:cNvSpPr txBox="1">
            <a:spLocks/>
          </p:cNvSpPr>
          <p:nvPr userDrawn="1"/>
        </p:nvSpPr>
        <p:spPr>
          <a:xfrm>
            <a:off x="567159" y="3906846"/>
            <a:ext cx="2486557" cy="1668453"/>
          </a:xfrm>
          <a:prstGeom prst="rect">
            <a:avLst/>
          </a:prstGeom>
        </p:spPr>
        <p:txBody>
          <a:bodyPr vert="horz" lIns="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100"/>
              </a:lnSpc>
              <a:spcAft>
                <a:spcPts val="300"/>
              </a:spcAft>
            </a:pPr>
            <a:r>
              <a:rPr lang="en-AU" sz="1100" spc="30">
                <a:solidFill>
                  <a:schemeClr val="accent3">
                    <a:lumMod val="75000"/>
                  </a:schemeClr>
                </a:solidFill>
                <a:latin typeface="Overpass" pitchFamily="2" charset="0"/>
                <a:cs typeface="Lalezar" panose="020B0604020202020204" pitchFamily="2" charset="-78"/>
              </a:rPr>
              <a:t>T: +61 7 3180 5000 </a:t>
            </a:r>
            <a:br>
              <a:rPr lang="en-AU" sz="1100" spc="30">
                <a:solidFill>
                  <a:schemeClr val="accent3">
                    <a:lumMod val="75000"/>
                  </a:schemeClr>
                </a:solidFill>
                <a:latin typeface="Overpass" pitchFamily="2" charset="0"/>
                <a:cs typeface="Lalezar" panose="020B0604020202020204" pitchFamily="2" charset="-78"/>
              </a:rPr>
            </a:br>
            <a:r>
              <a:rPr lang="en-AU" sz="1100" spc="30">
                <a:solidFill>
                  <a:schemeClr val="accent3">
                    <a:lumMod val="75000"/>
                  </a:schemeClr>
                </a:solidFill>
                <a:latin typeface="Overpass" pitchFamily="2" charset="0"/>
                <a:cs typeface="Lalezar" panose="020B0604020202020204" pitchFamily="2" charset="-78"/>
              </a:rPr>
              <a:t>E: </a:t>
            </a:r>
            <a:r>
              <a:rPr lang="en-AU" sz="1100" spc="30" err="1">
                <a:solidFill>
                  <a:schemeClr val="accent3">
                    <a:lumMod val="75000"/>
                  </a:schemeClr>
                </a:solidFill>
                <a:latin typeface="Overpass" pitchFamily="2" charset="0"/>
                <a:cs typeface="Lalezar" panose="020B0604020202020204" pitchFamily="2" charset="-78"/>
              </a:rPr>
              <a:t>office@aureliametals.com.au</a:t>
            </a:r>
            <a:endParaRPr lang="en-AU" sz="1100" spc="30">
              <a:solidFill>
                <a:schemeClr val="accent3">
                  <a:lumMod val="75000"/>
                </a:schemeClr>
              </a:solidFill>
              <a:latin typeface="Overpass" pitchFamily="2" charset="0"/>
              <a:cs typeface="Lalezar" panose="020B0604020202020204" pitchFamily="2" charset="-78"/>
            </a:endParaRPr>
          </a:p>
          <a:p>
            <a:pPr algn="l">
              <a:lnSpc>
                <a:spcPts val="1100"/>
              </a:lnSpc>
              <a:spcAft>
                <a:spcPts val="300"/>
              </a:spcAft>
            </a:pPr>
            <a:br>
              <a:rPr lang="en-AU" sz="1100" spc="30">
                <a:solidFill>
                  <a:schemeClr val="accent3">
                    <a:lumMod val="75000"/>
                  </a:schemeClr>
                </a:solidFill>
                <a:latin typeface="Overpass" pitchFamily="2" charset="0"/>
                <a:cs typeface="Lalezar" panose="020B0604020202020204" pitchFamily="2" charset="-78"/>
              </a:rPr>
            </a:br>
            <a:r>
              <a:rPr lang="en-AU" sz="1100" spc="30">
                <a:solidFill>
                  <a:schemeClr val="accent3">
                    <a:lumMod val="75000"/>
                  </a:schemeClr>
                </a:solidFill>
                <a:latin typeface="Overpass" pitchFamily="2" charset="0"/>
                <a:cs typeface="Lalezar" panose="020B0604020202020204" pitchFamily="2" charset="-78"/>
              </a:rPr>
              <a:t>Level 17, 144 Edward Street</a:t>
            </a:r>
          </a:p>
          <a:p>
            <a:pPr algn="l">
              <a:lnSpc>
                <a:spcPts val="1100"/>
              </a:lnSpc>
              <a:spcAft>
                <a:spcPts val="300"/>
              </a:spcAft>
            </a:pPr>
            <a:r>
              <a:rPr lang="en-AU" sz="1100" spc="30">
                <a:solidFill>
                  <a:schemeClr val="accent3">
                    <a:lumMod val="75000"/>
                  </a:schemeClr>
                </a:solidFill>
                <a:latin typeface="Overpass" pitchFamily="2" charset="0"/>
                <a:cs typeface="Lalezar" panose="020B0604020202020204" pitchFamily="2" charset="-78"/>
              </a:rPr>
              <a:t>BRISBANE QLD 4000</a:t>
            </a:r>
            <a:br>
              <a:rPr lang="en-AU" sz="1100" spc="30">
                <a:solidFill>
                  <a:schemeClr val="accent3">
                    <a:lumMod val="75000"/>
                  </a:schemeClr>
                </a:solidFill>
                <a:latin typeface="Overpass" pitchFamily="2" charset="0"/>
                <a:cs typeface="Lalezar" panose="020B0604020202020204" pitchFamily="2" charset="-78"/>
              </a:rPr>
            </a:br>
            <a:endParaRPr lang="en-AU" sz="1100" spc="30">
              <a:solidFill>
                <a:schemeClr val="accent3">
                  <a:lumMod val="75000"/>
                </a:schemeClr>
              </a:solidFill>
              <a:latin typeface="Overpass" pitchFamily="2" charset="0"/>
              <a:cs typeface="Lalezar" panose="020B0604020202020204" pitchFamily="2" charset="-78"/>
            </a:endParaRPr>
          </a:p>
          <a:p>
            <a:pPr algn="l">
              <a:lnSpc>
                <a:spcPts val="1100"/>
              </a:lnSpc>
              <a:spcAft>
                <a:spcPts val="300"/>
              </a:spcAft>
            </a:pPr>
            <a:r>
              <a:rPr lang="en-AU" sz="1100" spc="30">
                <a:solidFill>
                  <a:schemeClr val="accent3">
                    <a:lumMod val="75000"/>
                  </a:schemeClr>
                </a:solidFill>
                <a:latin typeface="Overpass" pitchFamily="2" charset="0"/>
                <a:cs typeface="Lalezar" panose="020B0604020202020204" pitchFamily="2" charset="-78"/>
              </a:rPr>
              <a:t>GPO Box 7 </a:t>
            </a:r>
          </a:p>
          <a:p>
            <a:pPr algn="l">
              <a:lnSpc>
                <a:spcPts val="1100"/>
              </a:lnSpc>
              <a:spcAft>
                <a:spcPts val="300"/>
              </a:spcAft>
            </a:pPr>
            <a:r>
              <a:rPr lang="en-AU" sz="1100" spc="30">
                <a:solidFill>
                  <a:schemeClr val="accent3">
                    <a:lumMod val="75000"/>
                  </a:schemeClr>
                </a:solidFill>
                <a:latin typeface="Overpass" pitchFamily="2" charset="0"/>
                <a:cs typeface="Lalezar" panose="020B0604020202020204" pitchFamily="2" charset="-78"/>
              </a:rPr>
              <a:t>BRISBANE QLD 4001</a:t>
            </a:r>
          </a:p>
          <a:p>
            <a:pPr algn="l">
              <a:lnSpc>
                <a:spcPts val="1100"/>
              </a:lnSpc>
              <a:spcAft>
                <a:spcPts val="300"/>
              </a:spcAft>
            </a:pPr>
            <a:endParaRPr lang="en-AU" sz="1100" spc="30">
              <a:solidFill>
                <a:schemeClr val="accent3">
                  <a:lumMod val="75000"/>
                </a:schemeClr>
              </a:solidFill>
              <a:latin typeface="Overpass" pitchFamily="2" charset="0"/>
              <a:cs typeface="Lalezar" panose="020B0604020202020204" pitchFamily="2" charset="-78"/>
            </a:endParaRPr>
          </a:p>
          <a:p>
            <a:pPr algn="l">
              <a:lnSpc>
                <a:spcPts val="1100"/>
              </a:lnSpc>
              <a:spcAft>
                <a:spcPts val="300"/>
              </a:spcAft>
            </a:pPr>
            <a:r>
              <a:rPr lang="en-AU" sz="1100" spc="30" err="1">
                <a:solidFill>
                  <a:schemeClr val="accent3">
                    <a:lumMod val="75000"/>
                  </a:schemeClr>
                </a:solidFill>
                <a:latin typeface="Overpass" pitchFamily="2" charset="0"/>
                <a:cs typeface="Lalezar" panose="020B0604020202020204" pitchFamily="2" charset="-78"/>
              </a:rPr>
              <a:t>aureliametals.com.au</a:t>
            </a:r>
            <a:endParaRPr lang="en-AU" sz="1100" spc="30">
              <a:solidFill>
                <a:schemeClr val="accent3">
                  <a:lumMod val="75000"/>
                </a:schemeClr>
              </a:solidFill>
              <a:latin typeface="Overpass" pitchFamily="2" charset="0"/>
              <a:cs typeface="Lalezar" panose="020B0604020202020204" pitchFamily="2" charset="-78"/>
            </a:endParaRPr>
          </a:p>
          <a:p>
            <a:pPr algn="l">
              <a:lnSpc>
                <a:spcPts val="1100"/>
              </a:lnSpc>
            </a:pPr>
            <a:endParaRPr lang="en-AU" sz="1400" spc="30">
              <a:solidFill>
                <a:srgbClr val="7F8485"/>
              </a:solidFill>
              <a:latin typeface="Overpass SemiBold" pitchFamily="2" charset="0"/>
              <a:cs typeface="Lalezar" panose="020B0604020202020204" pitchFamily="2" charset="-78"/>
            </a:endParaRPr>
          </a:p>
        </p:txBody>
      </p:sp>
      <p:pic>
        <p:nvPicPr>
          <p:cNvPr id="10" name="Picture 9">
            <a:extLst>
              <a:ext uri="{FF2B5EF4-FFF2-40B4-BE49-F238E27FC236}">
                <a16:creationId xmlns:a16="http://schemas.microsoft.com/office/drawing/2014/main" id="{F2D52292-8EDD-9840-A436-88B2EE2018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84041" y="529050"/>
            <a:ext cx="6140800" cy="5505325"/>
          </a:xfrm>
          <a:prstGeom prst="rect">
            <a:avLst/>
          </a:prstGeom>
        </p:spPr>
      </p:pic>
      <p:sp>
        <p:nvSpPr>
          <p:cNvPr id="11" name="Right Triangle 10">
            <a:extLst>
              <a:ext uri="{FF2B5EF4-FFF2-40B4-BE49-F238E27FC236}">
                <a16:creationId xmlns:a16="http://schemas.microsoft.com/office/drawing/2014/main" id="{4FBD7095-3D76-0A4E-85C2-DC4869E754D0}"/>
              </a:ext>
            </a:extLst>
          </p:cNvPr>
          <p:cNvSpPr/>
          <p:nvPr userDrawn="1"/>
        </p:nvSpPr>
        <p:spPr>
          <a:xfrm rot="10800000">
            <a:off x="10428954" y="526456"/>
            <a:ext cx="1197705" cy="1234888"/>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2" name="Right Triangle 11">
            <a:extLst>
              <a:ext uri="{FF2B5EF4-FFF2-40B4-BE49-F238E27FC236}">
                <a16:creationId xmlns:a16="http://schemas.microsoft.com/office/drawing/2014/main" id="{5862C555-502D-D54B-A31F-632CDABDE0DC}"/>
              </a:ext>
            </a:extLst>
          </p:cNvPr>
          <p:cNvSpPr/>
          <p:nvPr userDrawn="1"/>
        </p:nvSpPr>
        <p:spPr>
          <a:xfrm rot="16200000">
            <a:off x="9539646" y="3947753"/>
            <a:ext cx="2061024" cy="2109366"/>
          </a:xfrm>
          <a:prstGeom prst="rtTriangle">
            <a:avLst/>
          </a:prstGeom>
          <a:solidFill>
            <a:schemeClr val="bg2">
              <a:alpha val="325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Tree>
    <p:extLst>
      <p:ext uri="{BB962C8B-B14F-4D97-AF65-F5344CB8AC3E}">
        <p14:creationId xmlns:p14="http://schemas.microsoft.com/office/powerpoint/2010/main" val="107760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p:cNvCxnSpPr>
          <p:nvPr userDrawn="1"/>
        </p:nvCxnSpPr>
        <p:spPr>
          <a:xfrm flipH="1">
            <a:off x="8521831" y="3399143"/>
            <a:ext cx="3697156" cy="35332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tableware, dishware&#10;&#10;Description automatically generated">
            <a:extLst>
              <a:ext uri="{FF2B5EF4-FFF2-40B4-BE49-F238E27FC236}">
                <a16:creationId xmlns:a16="http://schemas.microsoft.com/office/drawing/2014/main" id="{622912C0-ECE2-CE4A-813C-811E461D49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7160" y="583099"/>
            <a:ext cx="1863938" cy="587334"/>
          </a:xfrm>
          <a:prstGeom prst="rect">
            <a:avLst/>
          </a:prstGeom>
        </p:spPr>
      </p:pic>
      <p:cxnSp>
        <p:nvCxnSpPr>
          <p:cNvPr id="11" name="Straight Connector 10">
            <a:extLst>
              <a:ext uri="{FF2B5EF4-FFF2-40B4-BE49-F238E27FC236}">
                <a16:creationId xmlns:a16="http://schemas.microsoft.com/office/drawing/2014/main" id="{1F332587-D7DB-1A47-9DCD-6FF31C53DDC5}"/>
              </a:ext>
            </a:extLst>
          </p:cNvPr>
          <p:cNvCxnSpPr>
            <a:cxnSpLocks/>
          </p:cNvCxnSpPr>
          <p:nvPr userDrawn="1"/>
        </p:nvCxnSpPr>
        <p:spPr>
          <a:xfrm>
            <a:off x="0" y="6122504"/>
            <a:ext cx="700088" cy="7354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9C3D50-CD7A-164B-A6F6-697E03B68884}"/>
              </a:ext>
            </a:extLst>
          </p:cNvPr>
          <p:cNvCxnSpPr>
            <a:cxnSpLocks/>
          </p:cNvCxnSpPr>
          <p:nvPr userDrawn="1"/>
        </p:nvCxnSpPr>
        <p:spPr>
          <a:xfrm>
            <a:off x="567159" y="4271442"/>
            <a:ext cx="550441"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B5CC07D-B52E-ED46-93A7-B1FF629BD1C8}"/>
              </a:ext>
            </a:extLst>
          </p:cNvPr>
          <p:cNvSpPr txBox="1">
            <a:spLocks/>
          </p:cNvSpPr>
          <p:nvPr userDrawn="1"/>
        </p:nvSpPr>
        <p:spPr>
          <a:xfrm>
            <a:off x="567159" y="4572092"/>
            <a:ext cx="3793588" cy="477837"/>
          </a:xfrm>
          <a:prstGeom prst="rect">
            <a:avLst/>
          </a:prstGeom>
        </p:spPr>
        <p:txBody>
          <a:bodyPr vert="horz" lIns="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1200">
                <a:solidFill>
                  <a:schemeClr val="accent3"/>
                </a:solidFill>
                <a:latin typeface="Overpass SemiBold" pitchFamily="2" charset="0"/>
                <a:cs typeface="Lalezar" panose="020B0604020202020204" pitchFamily="2" charset="-78"/>
              </a:rPr>
              <a:t>ASX Code: AMI</a:t>
            </a:r>
          </a:p>
        </p:txBody>
      </p:sp>
      <p:pic>
        <p:nvPicPr>
          <p:cNvPr id="4" name="Picture 3" descr="A picture containing outdoor, sky, night&#10;&#10;Description automatically generated">
            <a:extLst>
              <a:ext uri="{FF2B5EF4-FFF2-40B4-BE49-F238E27FC236}">
                <a16:creationId xmlns:a16="http://schemas.microsoft.com/office/drawing/2014/main" id="{1892CC0E-512A-F14C-B99C-D77FA1392F7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89290" y="583099"/>
            <a:ext cx="6365287" cy="5682233"/>
          </a:xfrm>
          <a:prstGeom prst="rect">
            <a:avLst/>
          </a:prstGeom>
        </p:spPr>
      </p:pic>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407071"/>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CLICK TO EDIT TITLE</a:t>
            </a:r>
            <a:endParaRPr lang="en-US"/>
          </a:p>
        </p:txBody>
      </p:sp>
      <p:sp>
        <p:nvSpPr>
          <p:cNvPr id="22" name="Text Placeholder 21">
            <a:extLst>
              <a:ext uri="{FF2B5EF4-FFF2-40B4-BE49-F238E27FC236}">
                <a16:creationId xmlns:a16="http://schemas.microsoft.com/office/drawing/2014/main" id="{9412765B-87CD-6347-B541-8870635B0D34}"/>
              </a:ext>
            </a:extLst>
          </p:cNvPr>
          <p:cNvSpPr>
            <a:spLocks noGrp="1"/>
          </p:cNvSpPr>
          <p:nvPr>
            <p:ph type="body" sz="quarter" idx="10" hasCustomPrompt="1"/>
          </p:nvPr>
        </p:nvSpPr>
        <p:spPr>
          <a:xfrm>
            <a:off x="567158" y="3135482"/>
            <a:ext cx="1718553" cy="263660"/>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0"/>
            <a:r>
              <a:rPr lang="en-GB"/>
              <a:t>Date </a:t>
            </a:r>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587870"/>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sp>
        <p:nvSpPr>
          <p:cNvPr id="18" name="Right Triangle 17">
            <a:extLst>
              <a:ext uri="{FF2B5EF4-FFF2-40B4-BE49-F238E27FC236}">
                <a16:creationId xmlns:a16="http://schemas.microsoft.com/office/drawing/2014/main" id="{B28382F4-D79A-AD4B-8C64-675F0F50E99F}"/>
              </a:ext>
            </a:extLst>
          </p:cNvPr>
          <p:cNvSpPr/>
          <p:nvPr userDrawn="1"/>
        </p:nvSpPr>
        <p:spPr>
          <a:xfrm rot="16200000">
            <a:off x="9284622" y="3330965"/>
            <a:ext cx="2866189" cy="3002543"/>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Tree>
    <p:extLst>
      <p:ext uri="{BB962C8B-B14F-4D97-AF65-F5344CB8AC3E}">
        <p14:creationId xmlns:p14="http://schemas.microsoft.com/office/powerpoint/2010/main" val="822756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a:stCxn id="17" idx="4"/>
          </p:cNvCxnSpPr>
          <p:nvPr userDrawn="1"/>
        </p:nvCxnSpPr>
        <p:spPr>
          <a:xfrm flipH="1">
            <a:off x="8525665" y="3399142"/>
            <a:ext cx="3693323" cy="35295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sky, outdoor, factory, building&#10;&#10;Description automatically generated">
            <a:extLst>
              <a:ext uri="{FF2B5EF4-FFF2-40B4-BE49-F238E27FC236}">
                <a16:creationId xmlns:a16="http://schemas.microsoft.com/office/drawing/2014/main" id="{17FFF704-D900-8349-9336-7A84564F9B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279694" y="592668"/>
            <a:ext cx="6374883" cy="5672665"/>
          </a:xfrm>
          <a:prstGeom prst="rect">
            <a:avLst/>
          </a:prstGeom>
          <a:ln>
            <a:noFill/>
          </a:ln>
          <a:extLst>
            <a:ext uri="{53640926-AAD7-44D8-BBD7-CCE9431645EC}">
              <a14:shadowObscured xmlns:a14="http://schemas.microsoft.com/office/drawing/2010/main"/>
            </a:ext>
          </a:extLst>
        </p:spPr>
      </p:pic>
      <p:pic>
        <p:nvPicPr>
          <p:cNvPr id="10" name="Picture 9" descr="A picture containing text, sign, tableware, dishware&#10;&#10;Description automatically generated">
            <a:extLst>
              <a:ext uri="{FF2B5EF4-FFF2-40B4-BE49-F238E27FC236}">
                <a16:creationId xmlns:a16="http://schemas.microsoft.com/office/drawing/2014/main" id="{622912C0-ECE2-CE4A-813C-811E461D4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7160" y="583099"/>
            <a:ext cx="1863938" cy="587334"/>
          </a:xfrm>
          <a:prstGeom prst="rect">
            <a:avLst/>
          </a:prstGeom>
        </p:spPr>
      </p:pic>
      <p:cxnSp>
        <p:nvCxnSpPr>
          <p:cNvPr id="11" name="Straight Connector 10">
            <a:extLst>
              <a:ext uri="{FF2B5EF4-FFF2-40B4-BE49-F238E27FC236}">
                <a16:creationId xmlns:a16="http://schemas.microsoft.com/office/drawing/2014/main" id="{1F332587-D7DB-1A47-9DCD-6FF31C53DDC5}"/>
              </a:ext>
            </a:extLst>
          </p:cNvPr>
          <p:cNvCxnSpPr>
            <a:cxnSpLocks/>
          </p:cNvCxnSpPr>
          <p:nvPr userDrawn="1"/>
        </p:nvCxnSpPr>
        <p:spPr>
          <a:xfrm>
            <a:off x="0" y="6122504"/>
            <a:ext cx="700088" cy="7354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9C3D50-CD7A-164B-A6F6-697E03B68884}"/>
              </a:ext>
            </a:extLst>
          </p:cNvPr>
          <p:cNvCxnSpPr>
            <a:cxnSpLocks/>
          </p:cNvCxnSpPr>
          <p:nvPr userDrawn="1"/>
        </p:nvCxnSpPr>
        <p:spPr>
          <a:xfrm>
            <a:off x="567159" y="4271442"/>
            <a:ext cx="550441"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B5CC07D-B52E-ED46-93A7-B1FF629BD1C8}"/>
              </a:ext>
            </a:extLst>
          </p:cNvPr>
          <p:cNvSpPr txBox="1">
            <a:spLocks/>
          </p:cNvSpPr>
          <p:nvPr userDrawn="1"/>
        </p:nvSpPr>
        <p:spPr>
          <a:xfrm>
            <a:off x="567159" y="4572092"/>
            <a:ext cx="3793588" cy="477837"/>
          </a:xfrm>
          <a:prstGeom prst="rect">
            <a:avLst/>
          </a:prstGeom>
        </p:spPr>
        <p:txBody>
          <a:bodyPr vert="horz" lIns="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1200">
                <a:solidFill>
                  <a:schemeClr val="accent3"/>
                </a:solidFill>
                <a:latin typeface="Overpass SemiBold" pitchFamily="2" charset="0"/>
                <a:cs typeface="Lalezar" panose="020B0604020202020204" pitchFamily="2" charset="-78"/>
              </a:rPr>
              <a:t>ASX Code: AMI</a:t>
            </a:r>
          </a:p>
        </p:txBody>
      </p:sp>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7" name="Right Triangle 16">
            <a:extLst>
              <a:ext uri="{FF2B5EF4-FFF2-40B4-BE49-F238E27FC236}">
                <a16:creationId xmlns:a16="http://schemas.microsoft.com/office/drawing/2014/main" id="{DFEA1125-E4D0-1F4A-8BE1-8B47D6057E11}"/>
              </a:ext>
            </a:extLst>
          </p:cNvPr>
          <p:cNvSpPr/>
          <p:nvPr userDrawn="1"/>
        </p:nvSpPr>
        <p:spPr>
          <a:xfrm rot="16200000">
            <a:off x="9284622" y="3330965"/>
            <a:ext cx="2866189" cy="3002543"/>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407071"/>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CLICK TO EDIT TITLE</a:t>
            </a:r>
            <a:endParaRPr lang="en-US"/>
          </a:p>
        </p:txBody>
      </p:sp>
      <p:sp>
        <p:nvSpPr>
          <p:cNvPr id="22" name="Text Placeholder 21">
            <a:extLst>
              <a:ext uri="{FF2B5EF4-FFF2-40B4-BE49-F238E27FC236}">
                <a16:creationId xmlns:a16="http://schemas.microsoft.com/office/drawing/2014/main" id="{9412765B-87CD-6347-B541-8870635B0D34}"/>
              </a:ext>
            </a:extLst>
          </p:cNvPr>
          <p:cNvSpPr>
            <a:spLocks noGrp="1"/>
          </p:cNvSpPr>
          <p:nvPr>
            <p:ph type="body" sz="quarter" idx="10" hasCustomPrompt="1"/>
          </p:nvPr>
        </p:nvSpPr>
        <p:spPr>
          <a:xfrm>
            <a:off x="567158" y="3135482"/>
            <a:ext cx="1718553" cy="263660"/>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0"/>
            <a:r>
              <a:rPr lang="en-GB"/>
              <a:t>Date </a:t>
            </a:r>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587870"/>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spTree>
    <p:extLst>
      <p:ext uri="{BB962C8B-B14F-4D97-AF65-F5344CB8AC3E}">
        <p14:creationId xmlns:p14="http://schemas.microsoft.com/office/powerpoint/2010/main" val="500475091"/>
      </p:ext>
    </p:extLst>
  </p:cSld>
  <p:clrMapOvr>
    <a:masterClrMapping/>
  </p:clrMapOvr>
  <p:extLst>
    <p:ext uri="{DCECCB84-F9BA-43D5-87BE-67443E8EF086}">
      <p15:sldGuideLst xmlns:p15="http://schemas.microsoft.com/office/powerpoint/2012/main">
        <p15:guide id="1" orient="horz" pos="368">
          <p15:clr>
            <a:srgbClr val="FBAE40"/>
          </p15:clr>
        </p15:guide>
        <p15:guide id="2" orient="horz" pos="39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p:cNvCxnSpPr>
          <p:nvPr userDrawn="1"/>
        </p:nvCxnSpPr>
        <p:spPr>
          <a:xfrm flipH="1">
            <a:off x="8521831" y="3399143"/>
            <a:ext cx="3697156" cy="35332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tableware, dishware&#10;&#10;Description automatically generated">
            <a:extLst>
              <a:ext uri="{FF2B5EF4-FFF2-40B4-BE49-F238E27FC236}">
                <a16:creationId xmlns:a16="http://schemas.microsoft.com/office/drawing/2014/main" id="{622912C0-ECE2-CE4A-813C-811E461D49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7160" y="583099"/>
            <a:ext cx="1863938" cy="587334"/>
          </a:xfrm>
          <a:prstGeom prst="rect">
            <a:avLst/>
          </a:prstGeom>
        </p:spPr>
      </p:pic>
      <p:cxnSp>
        <p:nvCxnSpPr>
          <p:cNvPr id="11" name="Straight Connector 10">
            <a:extLst>
              <a:ext uri="{FF2B5EF4-FFF2-40B4-BE49-F238E27FC236}">
                <a16:creationId xmlns:a16="http://schemas.microsoft.com/office/drawing/2014/main" id="{1F332587-D7DB-1A47-9DCD-6FF31C53DDC5}"/>
              </a:ext>
            </a:extLst>
          </p:cNvPr>
          <p:cNvCxnSpPr>
            <a:cxnSpLocks/>
          </p:cNvCxnSpPr>
          <p:nvPr userDrawn="1"/>
        </p:nvCxnSpPr>
        <p:spPr>
          <a:xfrm>
            <a:off x="0" y="6122504"/>
            <a:ext cx="700088" cy="7354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9C3D50-CD7A-164B-A6F6-697E03B68884}"/>
              </a:ext>
            </a:extLst>
          </p:cNvPr>
          <p:cNvCxnSpPr>
            <a:cxnSpLocks/>
          </p:cNvCxnSpPr>
          <p:nvPr userDrawn="1"/>
        </p:nvCxnSpPr>
        <p:spPr>
          <a:xfrm>
            <a:off x="567159" y="4271442"/>
            <a:ext cx="550441"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B5CC07D-B52E-ED46-93A7-B1FF629BD1C8}"/>
              </a:ext>
            </a:extLst>
          </p:cNvPr>
          <p:cNvSpPr txBox="1">
            <a:spLocks/>
          </p:cNvSpPr>
          <p:nvPr userDrawn="1"/>
        </p:nvSpPr>
        <p:spPr>
          <a:xfrm>
            <a:off x="567159" y="4572092"/>
            <a:ext cx="3793588" cy="477837"/>
          </a:xfrm>
          <a:prstGeom prst="rect">
            <a:avLst/>
          </a:prstGeom>
        </p:spPr>
        <p:txBody>
          <a:bodyPr vert="horz" lIns="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1200">
                <a:solidFill>
                  <a:schemeClr val="accent3"/>
                </a:solidFill>
                <a:latin typeface="Overpass SemiBold" pitchFamily="2" charset="0"/>
                <a:cs typeface="Lalezar" panose="020B0604020202020204" pitchFamily="2" charset="-78"/>
              </a:rPr>
              <a:t>ASX Code: AMI</a:t>
            </a:r>
          </a:p>
        </p:txBody>
      </p:sp>
      <p:pic>
        <p:nvPicPr>
          <p:cNvPr id="4" name="Picture 3" descr="A picture containing outdoor, sky, night&#10;&#10;Description automatically generated">
            <a:extLst>
              <a:ext uri="{FF2B5EF4-FFF2-40B4-BE49-F238E27FC236}">
                <a16:creationId xmlns:a16="http://schemas.microsoft.com/office/drawing/2014/main" id="{1892CC0E-512A-F14C-B99C-D77FA1392F7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89290" y="583099"/>
            <a:ext cx="6365287" cy="5682233"/>
          </a:xfrm>
          <a:prstGeom prst="rect">
            <a:avLst/>
          </a:prstGeom>
        </p:spPr>
      </p:pic>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407071"/>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CLICK TO EDIT TITLE</a:t>
            </a:r>
            <a:endParaRPr lang="en-US"/>
          </a:p>
        </p:txBody>
      </p:sp>
      <p:sp>
        <p:nvSpPr>
          <p:cNvPr id="22" name="Text Placeholder 21">
            <a:extLst>
              <a:ext uri="{FF2B5EF4-FFF2-40B4-BE49-F238E27FC236}">
                <a16:creationId xmlns:a16="http://schemas.microsoft.com/office/drawing/2014/main" id="{9412765B-87CD-6347-B541-8870635B0D34}"/>
              </a:ext>
            </a:extLst>
          </p:cNvPr>
          <p:cNvSpPr>
            <a:spLocks noGrp="1"/>
          </p:cNvSpPr>
          <p:nvPr>
            <p:ph type="body" sz="quarter" idx="10" hasCustomPrompt="1"/>
          </p:nvPr>
        </p:nvSpPr>
        <p:spPr>
          <a:xfrm>
            <a:off x="567158" y="3135482"/>
            <a:ext cx="1718553" cy="263660"/>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0"/>
            <a:r>
              <a:rPr lang="en-GB"/>
              <a:t>Date </a:t>
            </a:r>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587870"/>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sp>
        <p:nvSpPr>
          <p:cNvPr id="18" name="Right Triangle 17">
            <a:extLst>
              <a:ext uri="{FF2B5EF4-FFF2-40B4-BE49-F238E27FC236}">
                <a16:creationId xmlns:a16="http://schemas.microsoft.com/office/drawing/2014/main" id="{B28382F4-D79A-AD4B-8C64-675F0F50E99F}"/>
              </a:ext>
            </a:extLst>
          </p:cNvPr>
          <p:cNvSpPr/>
          <p:nvPr userDrawn="1"/>
        </p:nvSpPr>
        <p:spPr>
          <a:xfrm rot="16200000">
            <a:off x="9284622" y="3330965"/>
            <a:ext cx="2866189" cy="3002543"/>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Tree>
    <p:extLst>
      <p:ext uri="{BB962C8B-B14F-4D97-AF65-F5344CB8AC3E}">
        <p14:creationId xmlns:p14="http://schemas.microsoft.com/office/powerpoint/2010/main" val="1308586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p:cNvCxnSpPr>
          <p:nvPr userDrawn="1"/>
        </p:nvCxnSpPr>
        <p:spPr>
          <a:xfrm flipH="1">
            <a:off x="8515799" y="3399143"/>
            <a:ext cx="3703188" cy="3538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erson wearing a hard hat&#10;&#10;Description automatically generated with low confidence">
            <a:extLst>
              <a:ext uri="{FF2B5EF4-FFF2-40B4-BE49-F238E27FC236}">
                <a16:creationId xmlns:a16="http://schemas.microsoft.com/office/drawing/2014/main" id="{9C947B48-9799-D845-8310-4BDEBEE485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96295" y="592666"/>
            <a:ext cx="6358284" cy="5672831"/>
          </a:xfrm>
          <a:prstGeom prst="rect">
            <a:avLst/>
          </a:prstGeom>
        </p:spPr>
      </p:pic>
      <p:pic>
        <p:nvPicPr>
          <p:cNvPr id="10" name="Picture 9" descr="A picture containing text, sign, tableware, dishware&#10;&#10;Description automatically generated">
            <a:extLst>
              <a:ext uri="{FF2B5EF4-FFF2-40B4-BE49-F238E27FC236}">
                <a16:creationId xmlns:a16="http://schemas.microsoft.com/office/drawing/2014/main" id="{622912C0-ECE2-CE4A-813C-811E461D4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7160" y="583099"/>
            <a:ext cx="1863938" cy="587334"/>
          </a:xfrm>
          <a:prstGeom prst="rect">
            <a:avLst/>
          </a:prstGeom>
        </p:spPr>
      </p:pic>
      <p:cxnSp>
        <p:nvCxnSpPr>
          <p:cNvPr id="11" name="Straight Connector 10">
            <a:extLst>
              <a:ext uri="{FF2B5EF4-FFF2-40B4-BE49-F238E27FC236}">
                <a16:creationId xmlns:a16="http://schemas.microsoft.com/office/drawing/2014/main" id="{1F332587-D7DB-1A47-9DCD-6FF31C53DDC5}"/>
              </a:ext>
            </a:extLst>
          </p:cNvPr>
          <p:cNvCxnSpPr>
            <a:cxnSpLocks/>
          </p:cNvCxnSpPr>
          <p:nvPr userDrawn="1"/>
        </p:nvCxnSpPr>
        <p:spPr>
          <a:xfrm>
            <a:off x="0" y="6122504"/>
            <a:ext cx="700088" cy="7354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9C3D50-CD7A-164B-A6F6-697E03B68884}"/>
              </a:ext>
            </a:extLst>
          </p:cNvPr>
          <p:cNvCxnSpPr>
            <a:cxnSpLocks/>
          </p:cNvCxnSpPr>
          <p:nvPr userDrawn="1"/>
        </p:nvCxnSpPr>
        <p:spPr>
          <a:xfrm>
            <a:off x="567159" y="4271442"/>
            <a:ext cx="550441"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B5CC07D-B52E-ED46-93A7-B1FF629BD1C8}"/>
              </a:ext>
            </a:extLst>
          </p:cNvPr>
          <p:cNvSpPr txBox="1">
            <a:spLocks/>
          </p:cNvSpPr>
          <p:nvPr userDrawn="1"/>
        </p:nvSpPr>
        <p:spPr>
          <a:xfrm>
            <a:off x="567159" y="4572092"/>
            <a:ext cx="3793588" cy="477837"/>
          </a:xfrm>
          <a:prstGeom prst="rect">
            <a:avLst/>
          </a:prstGeom>
        </p:spPr>
        <p:txBody>
          <a:bodyPr vert="horz" lIns="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1200">
                <a:solidFill>
                  <a:schemeClr val="accent3"/>
                </a:solidFill>
                <a:latin typeface="Overpass SemiBold" pitchFamily="2" charset="0"/>
                <a:cs typeface="Lalezar" panose="020B0604020202020204" pitchFamily="2" charset="-78"/>
              </a:rPr>
              <a:t>ASX Code: AMI</a:t>
            </a:r>
          </a:p>
        </p:txBody>
      </p:sp>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407071"/>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CLICK TO EDIT TITLE</a:t>
            </a:r>
            <a:endParaRPr lang="en-US"/>
          </a:p>
        </p:txBody>
      </p:sp>
      <p:sp>
        <p:nvSpPr>
          <p:cNvPr id="22" name="Text Placeholder 21">
            <a:extLst>
              <a:ext uri="{FF2B5EF4-FFF2-40B4-BE49-F238E27FC236}">
                <a16:creationId xmlns:a16="http://schemas.microsoft.com/office/drawing/2014/main" id="{9412765B-87CD-6347-B541-8870635B0D34}"/>
              </a:ext>
            </a:extLst>
          </p:cNvPr>
          <p:cNvSpPr>
            <a:spLocks noGrp="1"/>
          </p:cNvSpPr>
          <p:nvPr>
            <p:ph type="body" sz="quarter" idx="10" hasCustomPrompt="1"/>
          </p:nvPr>
        </p:nvSpPr>
        <p:spPr>
          <a:xfrm>
            <a:off x="567158" y="3135482"/>
            <a:ext cx="1718553" cy="263660"/>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0"/>
            <a:r>
              <a:rPr lang="en-GB"/>
              <a:t>Date </a:t>
            </a:r>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587870"/>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sp>
        <p:nvSpPr>
          <p:cNvPr id="18" name="Right Triangle 17">
            <a:extLst>
              <a:ext uri="{FF2B5EF4-FFF2-40B4-BE49-F238E27FC236}">
                <a16:creationId xmlns:a16="http://schemas.microsoft.com/office/drawing/2014/main" id="{B28382F4-D79A-AD4B-8C64-675F0F50E99F}"/>
              </a:ext>
            </a:extLst>
          </p:cNvPr>
          <p:cNvSpPr/>
          <p:nvPr userDrawn="1"/>
        </p:nvSpPr>
        <p:spPr>
          <a:xfrm rot="16200000">
            <a:off x="9284622" y="3330965"/>
            <a:ext cx="2866189" cy="3002543"/>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Tree>
    <p:extLst>
      <p:ext uri="{BB962C8B-B14F-4D97-AF65-F5344CB8AC3E}">
        <p14:creationId xmlns:p14="http://schemas.microsoft.com/office/powerpoint/2010/main" val="144012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p:cNvCxnSpPr>
          <p:nvPr userDrawn="1"/>
        </p:nvCxnSpPr>
        <p:spPr>
          <a:xfrm flipH="1">
            <a:off x="8531258" y="3399143"/>
            <a:ext cx="3687729" cy="35242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tableware, dishware&#10;&#10;Description automatically generated">
            <a:extLst>
              <a:ext uri="{FF2B5EF4-FFF2-40B4-BE49-F238E27FC236}">
                <a16:creationId xmlns:a16="http://schemas.microsoft.com/office/drawing/2014/main" id="{622912C0-ECE2-CE4A-813C-811E461D49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7160" y="583099"/>
            <a:ext cx="1863938" cy="587334"/>
          </a:xfrm>
          <a:prstGeom prst="rect">
            <a:avLst/>
          </a:prstGeom>
        </p:spPr>
      </p:pic>
      <p:cxnSp>
        <p:nvCxnSpPr>
          <p:cNvPr id="11" name="Straight Connector 10">
            <a:extLst>
              <a:ext uri="{FF2B5EF4-FFF2-40B4-BE49-F238E27FC236}">
                <a16:creationId xmlns:a16="http://schemas.microsoft.com/office/drawing/2014/main" id="{1F332587-D7DB-1A47-9DCD-6FF31C53DDC5}"/>
              </a:ext>
            </a:extLst>
          </p:cNvPr>
          <p:cNvCxnSpPr>
            <a:cxnSpLocks/>
          </p:cNvCxnSpPr>
          <p:nvPr userDrawn="1"/>
        </p:nvCxnSpPr>
        <p:spPr>
          <a:xfrm>
            <a:off x="0" y="6122504"/>
            <a:ext cx="700088" cy="7354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9C3D50-CD7A-164B-A6F6-697E03B68884}"/>
              </a:ext>
            </a:extLst>
          </p:cNvPr>
          <p:cNvCxnSpPr>
            <a:cxnSpLocks/>
          </p:cNvCxnSpPr>
          <p:nvPr userDrawn="1"/>
        </p:nvCxnSpPr>
        <p:spPr>
          <a:xfrm>
            <a:off x="567159" y="4271442"/>
            <a:ext cx="550441"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B5CC07D-B52E-ED46-93A7-B1FF629BD1C8}"/>
              </a:ext>
            </a:extLst>
          </p:cNvPr>
          <p:cNvSpPr txBox="1">
            <a:spLocks/>
          </p:cNvSpPr>
          <p:nvPr userDrawn="1"/>
        </p:nvSpPr>
        <p:spPr>
          <a:xfrm>
            <a:off x="567159" y="4572092"/>
            <a:ext cx="3793588" cy="477837"/>
          </a:xfrm>
          <a:prstGeom prst="rect">
            <a:avLst/>
          </a:prstGeom>
        </p:spPr>
        <p:txBody>
          <a:bodyPr vert="horz" lIns="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1200">
                <a:solidFill>
                  <a:schemeClr val="accent3"/>
                </a:solidFill>
                <a:latin typeface="Overpass SemiBold" pitchFamily="2" charset="0"/>
                <a:cs typeface="Lalezar" panose="020B0604020202020204" pitchFamily="2" charset="-78"/>
              </a:rPr>
              <a:t>ASX Code: AMI</a:t>
            </a:r>
          </a:p>
        </p:txBody>
      </p:sp>
      <p:pic>
        <p:nvPicPr>
          <p:cNvPr id="4" name="Picture 3" descr="A picture containing sky, outdoor, person, orange&#10;&#10;Description automatically generated">
            <a:extLst>
              <a:ext uri="{FF2B5EF4-FFF2-40B4-BE49-F238E27FC236}">
                <a16:creationId xmlns:a16="http://schemas.microsoft.com/office/drawing/2014/main" id="{8E0955E1-9FF4-234A-BC2F-5A80008E6A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86295" y="592503"/>
            <a:ext cx="6368283" cy="5672822"/>
          </a:xfrm>
          <a:prstGeom prst="rect">
            <a:avLst/>
          </a:prstGeom>
        </p:spPr>
      </p:pic>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407071"/>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CLICK TO EDIT TITLE</a:t>
            </a:r>
            <a:endParaRPr lang="en-US"/>
          </a:p>
        </p:txBody>
      </p:sp>
      <p:sp>
        <p:nvSpPr>
          <p:cNvPr id="22" name="Text Placeholder 21">
            <a:extLst>
              <a:ext uri="{FF2B5EF4-FFF2-40B4-BE49-F238E27FC236}">
                <a16:creationId xmlns:a16="http://schemas.microsoft.com/office/drawing/2014/main" id="{9412765B-87CD-6347-B541-8870635B0D34}"/>
              </a:ext>
            </a:extLst>
          </p:cNvPr>
          <p:cNvSpPr>
            <a:spLocks noGrp="1"/>
          </p:cNvSpPr>
          <p:nvPr>
            <p:ph type="body" sz="quarter" idx="10" hasCustomPrompt="1"/>
          </p:nvPr>
        </p:nvSpPr>
        <p:spPr>
          <a:xfrm>
            <a:off x="567158" y="3135482"/>
            <a:ext cx="1718553" cy="263660"/>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0"/>
            <a:r>
              <a:rPr lang="en-GB"/>
              <a:t>Date </a:t>
            </a:r>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587870"/>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sp>
        <p:nvSpPr>
          <p:cNvPr id="18" name="Right Triangle 17">
            <a:extLst>
              <a:ext uri="{FF2B5EF4-FFF2-40B4-BE49-F238E27FC236}">
                <a16:creationId xmlns:a16="http://schemas.microsoft.com/office/drawing/2014/main" id="{B28382F4-D79A-AD4B-8C64-675F0F50E99F}"/>
              </a:ext>
            </a:extLst>
          </p:cNvPr>
          <p:cNvSpPr/>
          <p:nvPr userDrawn="1"/>
        </p:nvSpPr>
        <p:spPr>
          <a:xfrm rot="16200000">
            <a:off x="9284630" y="3330966"/>
            <a:ext cx="2866182" cy="3002536"/>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Tree>
    <p:extLst>
      <p:ext uri="{BB962C8B-B14F-4D97-AF65-F5344CB8AC3E}">
        <p14:creationId xmlns:p14="http://schemas.microsoft.com/office/powerpoint/2010/main" val="358668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reakers  slide 3A">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a:stCxn id="17" idx="4"/>
          </p:cNvCxnSpPr>
          <p:nvPr userDrawn="1"/>
        </p:nvCxnSpPr>
        <p:spPr>
          <a:xfrm flipH="1">
            <a:off x="8599645" y="3399143"/>
            <a:ext cx="3619342" cy="34588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plant, tree&#10;&#10;Description automatically generated">
            <a:extLst>
              <a:ext uri="{FF2B5EF4-FFF2-40B4-BE49-F238E27FC236}">
                <a16:creationId xmlns:a16="http://schemas.microsoft.com/office/drawing/2014/main" id="{15B0D77C-1750-1941-B42E-C340FEC02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78608" y="529052"/>
            <a:ext cx="6175970" cy="5496128"/>
          </a:xfrm>
          <a:prstGeom prst="rect">
            <a:avLst/>
          </a:prstGeom>
        </p:spPr>
      </p:pic>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7" name="Right Triangle 16">
            <a:extLst>
              <a:ext uri="{FF2B5EF4-FFF2-40B4-BE49-F238E27FC236}">
                <a16:creationId xmlns:a16="http://schemas.microsoft.com/office/drawing/2014/main" id="{DFEA1125-E4D0-1F4A-8BE1-8B47D6057E11}"/>
              </a:ext>
            </a:extLst>
          </p:cNvPr>
          <p:cNvSpPr/>
          <p:nvPr userDrawn="1"/>
        </p:nvSpPr>
        <p:spPr>
          <a:xfrm rot="16200000">
            <a:off x="9430846" y="3334363"/>
            <a:ext cx="2723361" cy="2852921"/>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695545"/>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BREAKER SLIDE TITLE</a:t>
            </a:r>
            <a:endParaRPr lang="en-US"/>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415341"/>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cxnSp>
        <p:nvCxnSpPr>
          <p:cNvPr id="12" name="Straight Connector 11">
            <a:extLst>
              <a:ext uri="{FF2B5EF4-FFF2-40B4-BE49-F238E27FC236}">
                <a16:creationId xmlns:a16="http://schemas.microsoft.com/office/drawing/2014/main" id="{C08072DC-3B6F-B849-8888-D3E14B5A3A6F}"/>
              </a:ext>
            </a:extLst>
          </p:cNvPr>
          <p:cNvCxnSpPr>
            <a:cxnSpLocks/>
          </p:cNvCxnSpPr>
          <p:nvPr userDrawn="1"/>
        </p:nvCxnSpPr>
        <p:spPr>
          <a:xfrm>
            <a:off x="567159" y="4022310"/>
            <a:ext cx="454817"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189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p:cNvCxnSpPr>
          <p:nvPr userDrawn="1"/>
        </p:nvCxnSpPr>
        <p:spPr>
          <a:xfrm flipH="1">
            <a:off x="8515799" y="3399143"/>
            <a:ext cx="3703188" cy="3538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erson wearing a hard hat&#10;&#10;Description automatically generated with low confidence">
            <a:extLst>
              <a:ext uri="{FF2B5EF4-FFF2-40B4-BE49-F238E27FC236}">
                <a16:creationId xmlns:a16="http://schemas.microsoft.com/office/drawing/2014/main" id="{9C947B48-9799-D845-8310-4BDEBEE485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96295" y="592666"/>
            <a:ext cx="6358284" cy="5672831"/>
          </a:xfrm>
          <a:prstGeom prst="rect">
            <a:avLst/>
          </a:prstGeom>
        </p:spPr>
      </p:pic>
      <p:pic>
        <p:nvPicPr>
          <p:cNvPr id="10" name="Picture 9" descr="A picture containing text, sign, tableware, dishware&#10;&#10;Description automatically generated">
            <a:extLst>
              <a:ext uri="{FF2B5EF4-FFF2-40B4-BE49-F238E27FC236}">
                <a16:creationId xmlns:a16="http://schemas.microsoft.com/office/drawing/2014/main" id="{622912C0-ECE2-CE4A-813C-811E461D4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7160" y="583099"/>
            <a:ext cx="1863938" cy="587334"/>
          </a:xfrm>
          <a:prstGeom prst="rect">
            <a:avLst/>
          </a:prstGeom>
        </p:spPr>
      </p:pic>
      <p:cxnSp>
        <p:nvCxnSpPr>
          <p:cNvPr id="11" name="Straight Connector 10">
            <a:extLst>
              <a:ext uri="{FF2B5EF4-FFF2-40B4-BE49-F238E27FC236}">
                <a16:creationId xmlns:a16="http://schemas.microsoft.com/office/drawing/2014/main" id="{1F332587-D7DB-1A47-9DCD-6FF31C53DDC5}"/>
              </a:ext>
            </a:extLst>
          </p:cNvPr>
          <p:cNvCxnSpPr>
            <a:cxnSpLocks/>
          </p:cNvCxnSpPr>
          <p:nvPr userDrawn="1"/>
        </p:nvCxnSpPr>
        <p:spPr>
          <a:xfrm>
            <a:off x="0" y="6122504"/>
            <a:ext cx="700088" cy="7354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9C3D50-CD7A-164B-A6F6-697E03B68884}"/>
              </a:ext>
            </a:extLst>
          </p:cNvPr>
          <p:cNvCxnSpPr>
            <a:cxnSpLocks/>
          </p:cNvCxnSpPr>
          <p:nvPr userDrawn="1"/>
        </p:nvCxnSpPr>
        <p:spPr>
          <a:xfrm>
            <a:off x="567159" y="4271442"/>
            <a:ext cx="550441"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B5CC07D-B52E-ED46-93A7-B1FF629BD1C8}"/>
              </a:ext>
            </a:extLst>
          </p:cNvPr>
          <p:cNvSpPr txBox="1">
            <a:spLocks/>
          </p:cNvSpPr>
          <p:nvPr userDrawn="1"/>
        </p:nvSpPr>
        <p:spPr>
          <a:xfrm>
            <a:off x="567159" y="4572092"/>
            <a:ext cx="3793588" cy="477837"/>
          </a:xfrm>
          <a:prstGeom prst="rect">
            <a:avLst/>
          </a:prstGeom>
        </p:spPr>
        <p:txBody>
          <a:bodyPr vert="horz" lIns="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1200">
                <a:solidFill>
                  <a:schemeClr val="accent3"/>
                </a:solidFill>
                <a:latin typeface="Overpass SemiBold" pitchFamily="2" charset="0"/>
                <a:cs typeface="Lalezar" panose="020B0604020202020204" pitchFamily="2" charset="-78"/>
              </a:rPr>
              <a:t>ASX Code: AMI</a:t>
            </a:r>
          </a:p>
        </p:txBody>
      </p:sp>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407071"/>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CLICK TO EDIT TITLE</a:t>
            </a:r>
            <a:endParaRPr lang="en-US"/>
          </a:p>
        </p:txBody>
      </p:sp>
      <p:sp>
        <p:nvSpPr>
          <p:cNvPr id="22" name="Text Placeholder 21">
            <a:extLst>
              <a:ext uri="{FF2B5EF4-FFF2-40B4-BE49-F238E27FC236}">
                <a16:creationId xmlns:a16="http://schemas.microsoft.com/office/drawing/2014/main" id="{9412765B-87CD-6347-B541-8870635B0D34}"/>
              </a:ext>
            </a:extLst>
          </p:cNvPr>
          <p:cNvSpPr>
            <a:spLocks noGrp="1"/>
          </p:cNvSpPr>
          <p:nvPr>
            <p:ph type="body" sz="quarter" idx="10" hasCustomPrompt="1"/>
          </p:nvPr>
        </p:nvSpPr>
        <p:spPr>
          <a:xfrm>
            <a:off x="567158" y="3135482"/>
            <a:ext cx="1718553" cy="263660"/>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0"/>
            <a:r>
              <a:rPr lang="en-GB"/>
              <a:t>Date </a:t>
            </a:r>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587870"/>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sp>
        <p:nvSpPr>
          <p:cNvPr id="18" name="Right Triangle 17">
            <a:extLst>
              <a:ext uri="{FF2B5EF4-FFF2-40B4-BE49-F238E27FC236}">
                <a16:creationId xmlns:a16="http://schemas.microsoft.com/office/drawing/2014/main" id="{B28382F4-D79A-AD4B-8C64-675F0F50E99F}"/>
              </a:ext>
            </a:extLst>
          </p:cNvPr>
          <p:cNvSpPr/>
          <p:nvPr userDrawn="1"/>
        </p:nvSpPr>
        <p:spPr>
          <a:xfrm rot="16200000">
            <a:off x="9284622" y="3330965"/>
            <a:ext cx="2866189" cy="3002543"/>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Tree>
    <p:extLst>
      <p:ext uri="{BB962C8B-B14F-4D97-AF65-F5344CB8AC3E}">
        <p14:creationId xmlns:p14="http://schemas.microsoft.com/office/powerpoint/2010/main" val="141633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E280592-11FF-2341-8319-A57B2BB990A9}"/>
              </a:ext>
            </a:extLst>
          </p:cNvPr>
          <p:cNvCxnSpPr>
            <a:cxnSpLocks/>
          </p:cNvCxnSpPr>
          <p:nvPr userDrawn="1"/>
        </p:nvCxnSpPr>
        <p:spPr>
          <a:xfrm>
            <a:off x="9922101" y="-10274"/>
            <a:ext cx="2280173" cy="2374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FA84AB-8D9C-2442-9995-6854FB8AF363}"/>
              </a:ext>
            </a:extLst>
          </p:cNvPr>
          <p:cNvCxnSpPr>
            <a:cxnSpLocks/>
          </p:cNvCxnSpPr>
          <p:nvPr userDrawn="1"/>
        </p:nvCxnSpPr>
        <p:spPr>
          <a:xfrm flipH="1">
            <a:off x="8531258" y="3399143"/>
            <a:ext cx="3687729" cy="35242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tableware, dishware&#10;&#10;Description automatically generated">
            <a:extLst>
              <a:ext uri="{FF2B5EF4-FFF2-40B4-BE49-F238E27FC236}">
                <a16:creationId xmlns:a16="http://schemas.microsoft.com/office/drawing/2014/main" id="{622912C0-ECE2-CE4A-813C-811E461D49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7160" y="583099"/>
            <a:ext cx="1863938" cy="587334"/>
          </a:xfrm>
          <a:prstGeom prst="rect">
            <a:avLst/>
          </a:prstGeom>
        </p:spPr>
      </p:pic>
      <p:cxnSp>
        <p:nvCxnSpPr>
          <p:cNvPr id="11" name="Straight Connector 10">
            <a:extLst>
              <a:ext uri="{FF2B5EF4-FFF2-40B4-BE49-F238E27FC236}">
                <a16:creationId xmlns:a16="http://schemas.microsoft.com/office/drawing/2014/main" id="{1F332587-D7DB-1A47-9DCD-6FF31C53DDC5}"/>
              </a:ext>
            </a:extLst>
          </p:cNvPr>
          <p:cNvCxnSpPr>
            <a:cxnSpLocks/>
          </p:cNvCxnSpPr>
          <p:nvPr userDrawn="1"/>
        </p:nvCxnSpPr>
        <p:spPr>
          <a:xfrm>
            <a:off x="0" y="6122504"/>
            <a:ext cx="700088" cy="7354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9C3D50-CD7A-164B-A6F6-697E03B68884}"/>
              </a:ext>
            </a:extLst>
          </p:cNvPr>
          <p:cNvCxnSpPr>
            <a:cxnSpLocks/>
          </p:cNvCxnSpPr>
          <p:nvPr userDrawn="1"/>
        </p:nvCxnSpPr>
        <p:spPr>
          <a:xfrm>
            <a:off x="567159" y="4271442"/>
            <a:ext cx="550441"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B5CC07D-B52E-ED46-93A7-B1FF629BD1C8}"/>
              </a:ext>
            </a:extLst>
          </p:cNvPr>
          <p:cNvSpPr txBox="1">
            <a:spLocks/>
          </p:cNvSpPr>
          <p:nvPr userDrawn="1"/>
        </p:nvSpPr>
        <p:spPr>
          <a:xfrm>
            <a:off x="567159" y="4572092"/>
            <a:ext cx="3793588" cy="477837"/>
          </a:xfrm>
          <a:prstGeom prst="rect">
            <a:avLst/>
          </a:prstGeom>
        </p:spPr>
        <p:txBody>
          <a:bodyPr vert="horz" lIns="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1200">
                <a:solidFill>
                  <a:schemeClr val="accent3"/>
                </a:solidFill>
                <a:latin typeface="Overpass SemiBold" pitchFamily="2" charset="0"/>
                <a:cs typeface="Lalezar" panose="020B0604020202020204" pitchFamily="2" charset="-78"/>
              </a:rPr>
              <a:t>ASX Code: AMI</a:t>
            </a:r>
          </a:p>
        </p:txBody>
      </p:sp>
      <p:pic>
        <p:nvPicPr>
          <p:cNvPr id="4" name="Picture 3" descr="A picture containing sky, outdoor, person, orange&#10;&#10;Description automatically generated">
            <a:extLst>
              <a:ext uri="{FF2B5EF4-FFF2-40B4-BE49-F238E27FC236}">
                <a16:creationId xmlns:a16="http://schemas.microsoft.com/office/drawing/2014/main" id="{8E0955E1-9FF4-234A-BC2F-5A80008E6A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86295" y="592503"/>
            <a:ext cx="6368283" cy="5672822"/>
          </a:xfrm>
          <a:prstGeom prst="rect">
            <a:avLst/>
          </a:prstGeom>
        </p:spPr>
      </p:pic>
      <p:sp>
        <p:nvSpPr>
          <p:cNvPr id="16" name="Right Triangle 15">
            <a:extLst>
              <a:ext uri="{FF2B5EF4-FFF2-40B4-BE49-F238E27FC236}">
                <a16:creationId xmlns:a16="http://schemas.microsoft.com/office/drawing/2014/main" id="{63A42B60-A2E5-E74A-B316-431FAFE963A0}"/>
              </a:ext>
            </a:extLst>
          </p:cNvPr>
          <p:cNvSpPr/>
          <p:nvPr userDrawn="1"/>
        </p:nvSpPr>
        <p:spPr>
          <a:xfrm rot="10800000">
            <a:off x="10443748" y="514555"/>
            <a:ext cx="1775239" cy="1859693"/>
          </a:xfrm>
          <a:prstGeom prst="rtTriangle">
            <a:avLst/>
          </a:prstGeom>
          <a:solidFill>
            <a:schemeClr val="bg2">
              <a:alpha val="49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20" name="Title 19">
            <a:extLst>
              <a:ext uri="{FF2B5EF4-FFF2-40B4-BE49-F238E27FC236}">
                <a16:creationId xmlns:a16="http://schemas.microsoft.com/office/drawing/2014/main" id="{CF1DD337-AF7B-B245-9C0F-4C5492882FD5}"/>
              </a:ext>
            </a:extLst>
          </p:cNvPr>
          <p:cNvSpPr>
            <a:spLocks noGrp="1"/>
          </p:cNvSpPr>
          <p:nvPr>
            <p:ph type="title" hasCustomPrompt="1"/>
          </p:nvPr>
        </p:nvSpPr>
        <p:spPr>
          <a:xfrm>
            <a:off x="567158" y="2407071"/>
            <a:ext cx="4363187" cy="477838"/>
          </a:xfrm>
          <a:prstGeom prst="rect">
            <a:avLst/>
          </a:prstGeom>
        </p:spPr>
        <p:txBody>
          <a:bodyPr lIns="0" tIns="0" rIns="0" bIns="0"/>
          <a:lstStyle>
            <a:lvl1pPr>
              <a:lnSpc>
                <a:spcPts val="2700"/>
              </a:lnSpc>
              <a:defRPr lang="en-GB" sz="2700" kern="1200" smtClean="0">
                <a:solidFill>
                  <a:schemeClr val="accent3">
                    <a:lumMod val="75000"/>
                  </a:schemeClr>
                </a:solidFill>
                <a:latin typeface="Overpass ExtraBold" pitchFamily="2" charset="0"/>
                <a:ea typeface="+mj-ea"/>
                <a:cs typeface="Lalezar" panose="020B0604020202020204" pitchFamily="2" charset="-78"/>
              </a:defRPr>
            </a:lvl1pPr>
          </a:lstStyle>
          <a:p>
            <a:r>
              <a:rPr lang="en-GB"/>
              <a:t>CLICK TO EDIT TITLE</a:t>
            </a:r>
            <a:endParaRPr lang="en-US"/>
          </a:p>
        </p:txBody>
      </p:sp>
      <p:sp>
        <p:nvSpPr>
          <p:cNvPr id="22" name="Text Placeholder 21">
            <a:extLst>
              <a:ext uri="{FF2B5EF4-FFF2-40B4-BE49-F238E27FC236}">
                <a16:creationId xmlns:a16="http://schemas.microsoft.com/office/drawing/2014/main" id="{9412765B-87CD-6347-B541-8870635B0D34}"/>
              </a:ext>
            </a:extLst>
          </p:cNvPr>
          <p:cNvSpPr>
            <a:spLocks noGrp="1"/>
          </p:cNvSpPr>
          <p:nvPr>
            <p:ph type="body" sz="quarter" idx="10" hasCustomPrompt="1"/>
          </p:nvPr>
        </p:nvSpPr>
        <p:spPr>
          <a:xfrm>
            <a:off x="567158" y="3135482"/>
            <a:ext cx="1718553" cy="263660"/>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0"/>
            <a:r>
              <a:rPr lang="en-GB"/>
              <a:t>Date </a:t>
            </a:r>
          </a:p>
        </p:txBody>
      </p:sp>
      <p:sp>
        <p:nvSpPr>
          <p:cNvPr id="23" name="Text Placeholder 21">
            <a:extLst>
              <a:ext uri="{FF2B5EF4-FFF2-40B4-BE49-F238E27FC236}">
                <a16:creationId xmlns:a16="http://schemas.microsoft.com/office/drawing/2014/main" id="{6E9FAA69-FDBF-C74C-A828-0BF888E67CB8}"/>
              </a:ext>
            </a:extLst>
          </p:cNvPr>
          <p:cNvSpPr>
            <a:spLocks noGrp="1"/>
          </p:cNvSpPr>
          <p:nvPr>
            <p:ph type="body" sz="quarter" idx="11" hasCustomPrompt="1"/>
          </p:nvPr>
        </p:nvSpPr>
        <p:spPr>
          <a:xfrm>
            <a:off x="573385" y="3587870"/>
            <a:ext cx="3619341" cy="469989"/>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dirty="0">
                <a:solidFill>
                  <a:schemeClr val="accent3"/>
                </a:solidFill>
                <a:latin typeface="Overpass SemiBold" pitchFamily="2" charset="0"/>
                <a:ea typeface="+mj-ea"/>
                <a:cs typeface="Lalezar" panose="020B0604020202020204" pitchFamily="2" charset="-78"/>
              </a:defRPr>
            </a:lvl5pPr>
          </a:lstStyle>
          <a:p>
            <a:pPr lvl="1"/>
            <a:r>
              <a:rPr lang="en-GB"/>
              <a:t>Subheading</a:t>
            </a:r>
          </a:p>
        </p:txBody>
      </p:sp>
      <p:sp>
        <p:nvSpPr>
          <p:cNvPr id="18" name="Right Triangle 17">
            <a:extLst>
              <a:ext uri="{FF2B5EF4-FFF2-40B4-BE49-F238E27FC236}">
                <a16:creationId xmlns:a16="http://schemas.microsoft.com/office/drawing/2014/main" id="{B28382F4-D79A-AD4B-8C64-675F0F50E99F}"/>
              </a:ext>
            </a:extLst>
          </p:cNvPr>
          <p:cNvSpPr/>
          <p:nvPr userDrawn="1"/>
        </p:nvSpPr>
        <p:spPr>
          <a:xfrm rot="16200000">
            <a:off x="9284630" y="3330966"/>
            <a:ext cx="2866182" cy="3002536"/>
          </a:xfrm>
          <a:prstGeom prst="rtTriangle">
            <a:avLst/>
          </a:prstGeom>
          <a:solidFill>
            <a:schemeClr val="bg2">
              <a:alpha val="2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Tree>
    <p:extLst>
      <p:ext uri="{BB962C8B-B14F-4D97-AF65-F5344CB8AC3E}">
        <p14:creationId xmlns:p14="http://schemas.microsoft.com/office/powerpoint/2010/main" val="1722587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D70131-C97C-A745-B2D7-2382F1199467}"/>
              </a:ext>
            </a:extLst>
          </p:cNvPr>
          <p:cNvSpPr>
            <a:spLocks noGrp="1"/>
          </p:cNvSpPr>
          <p:nvPr>
            <p:ph sz="quarter" idx="13" hasCustomPrompt="1"/>
          </p:nvPr>
        </p:nvSpPr>
        <p:spPr>
          <a:xfrm>
            <a:off x="1439442" y="800090"/>
            <a:ext cx="5624674" cy="311321"/>
          </a:xfrm>
          <a:prstGeom prst="rect">
            <a:avLst/>
          </a:prstGeom>
        </p:spPr>
        <p:txBody>
          <a:bodyPr lIns="0" tIns="0" rIns="0" bIns="0"/>
          <a:lstStyle>
            <a:lvl1pPr marL="0" indent="0" algn="l" defTabSz="914400" rtl="0" eaLnBrk="1" latinLnBrk="0" hangingPunct="1">
              <a:lnSpc>
                <a:spcPts val="240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1pPr>
            <a:lvl2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2pPr>
            <a:lvl3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3pPr>
            <a:lvl4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4pPr>
            <a:lvl5pPr marL="0" indent="0" algn="l" defTabSz="914400" rtl="0" eaLnBrk="1" latinLnBrk="0" hangingPunct="1">
              <a:lnSpc>
                <a:spcPts val="2640"/>
              </a:lnSpc>
              <a:spcBef>
                <a:spcPct val="0"/>
              </a:spcBef>
              <a:buNone/>
              <a:defRPr lang="en-US" sz="2400" kern="1200">
                <a:solidFill>
                  <a:schemeClr val="accent3">
                    <a:lumMod val="75000"/>
                  </a:schemeClr>
                </a:solidFill>
                <a:latin typeface="Overpass ExtraBold" pitchFamily="2" charset="0"/>
                <a:ea typeface="+mj-ea"/>
                <a:cs typeface="Lalezar" panose="020B0604020202020204" pitchFamily="2" charset="-78"/>
              </a:defRPr>
            </a:lvl5pPr>
          </a:lstStyle>
          <a:p>
            <a:pPr lvl="0"/>
            <a:r>
              <a:rPr lang="en-GB" dirty="0"/>
              <a:t>CLICK TO EDIT TITLE SLIDE</a:t>
            </a:r>
          </a:p>
        </p:txBody>
      </p:sp>
      <p:sp>
        <p:nvSpPr>
          <p:cNvPr id="30" name="Text Placeholder 29">
            <a:extLst>
              <a:ext uri="{FF2B5EF4-FFF2-40B4-BE49-F238E27FC236}">
                <a16:creationId xmlns:a16="http://schemas.microsoft.com/office/drawing/2014/main" id="{591382FA-5582-E340-AC29-F725EC6C66EF}"/>
              </a:ext>
            </a:extLst>
          </p:cNvPr>
          <p:cNvSpPr>
            <a:spLocks noGrp="1"/>
          </p:cNvSpPr>
          <p:nvPr>
            <p:ph type="body" sz="quarter" idx="14" hasCustomPrompt="1"/>
          </p:nvPr>
        </p:nvSpPr>
        <p:spPr>
          <a:xfrm>
            <a:off x="1439441" y="1828800"/>
            <a:ext cx="3437359" cy="1388842"/>
          </a:xfrm>
          <a:prstGeom prst="rect">
            <a:avLst/>
          </a:prstGeom>
        </p:spPr>
        <p:txBody>
          <a:bodyPr wrap="square" lIns="0" tIns="0" rIns="0" bIns="0">
            <a:spAutoFit/>
          </a:bodyPr>
          <a:lstStyle>
            <a:lvl1pPr marL="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1pPr>
            <a:lvl2pPr marL="4572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2pPr>
            <a:lvl3pPr marL="9144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3pPr>
            <a:lvl4pPr marL="13716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4pPr>
            <a:lvl5pPr marL="1828800" indent="0">
              <a:buNone/>
              <a:defRPr lang="en-US" sz="1000" kern="1200" dirty="0">
                <a:solidFill>
                  <a:schemeClr val="accent3">
                    <a:lumMod val="75000"/>
                  </a:schemeClr>
                </a:solidFill>
                <a:latin typeface="Overpass" pitchFamily="2" charset="0"/>
                <a:ea typeface="+mj-ea"/>
                <a:cs typeface="Lalezar" panose="020B0604020202020204" pitchFamily="2" charset="-78"/>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Aenean et </a:t>
            </a:r>
            <a:r>
              <a:rPr lang="en-GB" dirty="0" err="1"/>
              <a:t>imperdiet</a:t>
            </a:r>
            <a:r>
              <a:rPr lang="en-GB" dirty="0"/>
              <a:t> </a:t>
            </a:r>
            <a:r>
              <a:rPr lang="en-GB" dirty="0" err="1"/>
              <a:t>sapien</a:t>
            </a:r>
            <a:r>
              <a:rPr lang="en-GB" dirty="0"/>
              <a:t>. </a:t>
            </a:r>
            <a:r>
              <a:rPr lang="en-GB" dirty="0" err="1"/>
              <a:t>Pellentesque</a:t>
            </a:r>
            <a:r>
              <a:rPr lang="en-GB" dirty="0"/>
              <a:t> </a:t>
            </a:r>
            <a:r>
              <a:rPr lang="en-GB" dirty="0" err="1"/>
              <a:t>eu</a:t>
            </a:r>
            <a:r>
              <a:rPr lang="en-GB" dirty="0"/>
              <a:t> dui </a:t>
            </a:r>
            <a:r>
              <a:rPr lang="en-GB" dirty="0" err="1"/>
              <a:t>elementum</a:t>
            </a:r>
            <a:r>
              <a:rPr lang="en-GB" dirty="0"/>
              <a:t>, </a:t>
            </a:r>
            <a:r>
              <a:rPr lang="en-GB" dirty="0" err="1"/>
              <a:t>consequat</a:t>
            </a:r>
            <a:r>
              <a:rPr lang="en-GB" dirty="0"/>
              <a:t> </a:t>
            </a:r>
            <a:r>
              <a:rPr lang="en-GB" dirty="0" err="1"/>
              <a:t>urna</a:t>
            </a:r>
            <a:r>
              <a:rPr lang="en-GB" dirty="0"/>
              <a:t> non, auctor diam. </a:t>
            </a:r>
            <a:r>
              <a:rPr lang="en-GB" dirty="0" err="1"/>
              <a:t>Aliquam</a:t>
            </a:r>
            <a:r>
              <a:rPr lang="en-GB" dirty="0"/>
              <a:t> </a:t>
            </a:r>
            <a:r>
              <a:rPr lang="en-GB" dirty="0" err="1"/>
              <a:t>erat</a:t>
            </a:r>
            <a:r>
              <a:rPr lang="en-GB" dirty="0"/>
              <a:t> </a:t>
            </a:r>
            <a:r>
              <a:rPr lang="en-GB" dirty="0" err="1"/>
              <a:t>volutpat</a:t>
            </a:r>
            <a:r>
              <a:rPr lang="en-GB" dirty="0"/>
              <a:t>. </a:t>
            </a:r>
            <a:r>
              <a:rPr lang="en-GB" dirty="0" err="1"/>
              <a:t>Praesent</a:t>
            </a:r>
            <a:r>
              <a:rPr lang="en-GB" dirty="0"/>
              <a:t> </a:t>
            </a:r>
            <a:r>
              <a:rPr lang="en-GB" dirty="0" err="1"/>
              <a:t>eget</a:t>
            </a:r>
            <a:r>
              <a:rPr lang="en-GB" dirty="0"/>
              <a:t> </a:t>
            </a:r>
            <a:r>
              <a:rPr lang="en-GB" dirty="0" err="1"/>
              <a:t>neque</a:t>
            </a:r>
            <a:r>
              <a:rPr lang="en-GB" dirty="0"/>
              <a:t> </a:t>
            </a:r>
            <a:r>
              <a:rPr lang="en-GB" dirty="0" err="1"/>
              <a:t>sed</a:t>
            </a:r>
            <a:r>
              <a:rPr lang="en-GB" dirty="0"/>
              <a:t> </a:t>
            </a:r>
            <a:r>
              <a:rPr lang="en-GB" dirty="0" err="1"/>
              <a:t>leo</a:t>
            </a:r>
            <a:r>
              <a:rPr lang="en-GB" dirty="0"/>
              <a:t> </a:t>
            </a:r>
            <a:r>
              <a:rPr lang="en-GB" dirty="0" err="1"/>
              <a:t>volutpat</a:t>
            </a:r>
            <a:r>
              <a:rPr lang="en-GB" dirty="0"/>
              <a:t> </a:t>
            </a:r>
            <a:r>
              <a:rPr lang="en-GB" dirty="0" err="1"/>
              <a:t>suscipit</a:t>
            </a:r>
            <a:r>
              <a:rPr lang="en-GB" dirty="0"/>
              <a:t>. </a:t>
            </a:r>
            <a:r>
              <a:rPr lang="en-GB" dirty="0" err="1"/>
              <a:t>Sed</a:t>
            </a:r>
            <a:r>
              <a:rPr lang="en-GB" dirty="0"/>
              <a:t> tempus </a:t>
            </a:r>
            <a:r>
              <a:rPr lang="en-GB" dirty="0" err="1"/>
              <a:t>sollicitudin</a:t>
            </a:r>
            <a:r>
              <a:rPr lang="en-GB" dirty="0"/>
              <a:t> </a:t>
            </a:r>
            <a:r>
              <a:rPr lang="en-GB" dirty="0" err="1"/>
              <a:t>quam</a:t>
            </a:r>
            <a:r>
              <a:rPr lang="en-GB" dirty="0"/>
              <a:t>, </a:t>
            </a:r>
            <a:r>
              <a:rPr lang="en-GB" dirty="0" err="1"/>
              <a:t>eget</a:t>
            </a:r>
            <a:r>
              <a:rPr lang="en-GB" dirty="0"/>
              <a:t> </a:t>
            </a:r>
            <a:r>
              <a:rPr lang="en-GB" dirty="0" err="1"/>
              <a:t>eleifend</a:t>
            </a:r>
            <a:r>
              <a:rPr lang="en-GB" dirty="0"/>
              <a:t> </a:t>
            </a:r>
            <a:r>
              <a:rPr lang="en-GB" dirty="0" err="1"/>
              <a:t>risus</a:t>
            </a:r>
            <a:r>
              <a:rPr lang="en-GB" dirty="0"/>
              <a:t> </a:t>
            </a:r>
            <a:r>
              <a:rPr lang="en-GB" dirty="0" err="1"/>
              <a:t>rhoncus</a:t>
            </a:r>
            <a:r>
              <a:rPr lang="en-GB" dirty="0"/>
              <a:t> sit </a:t>
            </a:r>
            <a:r>
              <a:rPr lang="en-GB" dirty="0" err="1"/>
              <a:t>amet</a:t>
            </a:r>
            <a:r>
              <a:rPr lang="en-GB" dirty="0"/>
              <a:t>. </a:t>
            </a:r>
            <a:r>
              <a:rPr lang="en-GB" dirty="0" err="1"/>
              <a:t>Curabitur</a:t>
            </a:r>
            <a:r>
              <a:rPr lang="en-GB" dirty="0"/>
              <a:t> semper </a:t>
            </a:r>
            <a:r>
              <a:rPr lang="en-GB" dirty="0" err="1"/>
              <a:t>iaculis</a:t>
            </a:r>
            <a:r>
              <a:rPr lang="en-GB" dirty="0"/>
              <a:t> </a:t>
            </a:r>
            <a:r>
              <a:rPr lang="en-GB" dirty="0" err="1"/>
              <a:t>scelerisque</a:t>
            </a:r>
            <a:r>
              <a:rPr lang="en-GB" dirty="0"/>
              <a:t>. </a:t>
            </a:r>
            <a:r>
              <a:rPr lang="en-GB" dirty="0" err="1"/>
              <a:t>Nullam</a:t>
            </a:r>
            <a:r>
              <a:rPr lang="en-GB" dirty="0"/>
              <a:t> </a:t>
            </a:r>
            <a:r>
              <a:rPr lang="en-GB" dirty="0" err="1"/>
              <a:t>luctus</a:t>
            </a:r>
            <a:r>
              <a:rPr lang="en-GB" dirty="0"/>
              <a:t> </a:t>
            </a:r>
            <a:r>
              <a:rPr lang="en-GB" dirty="0" err="1"/>
              <a:t>purus</a:t>
            </a:r>
            <a:r>
              <a:rPr lang="en-GB" dirty="0"/>
              <a:t> </a:t>
            </a:r>
            <a:r>
              <a:rPr lang="en-GB" dirty="0" err="1"/>
              <a:t>vel</a:t>
            </a:r>
            <a:r>
              <a:rPr lang="en-GB" dirty="0"/>
              <a:t> ex porta auctor. </a:t>
            </a:r>
            <a:r>
              <a:rPr lang="en-GB" dirty="0" err="1"/>
              <a:t>Aliquam</a:t>
            </a:r>
            <a:r>
              <a:rPr lang="en-GB" dirty="0"/>
              <a:t> ligula magna, </a:t>
            </a:r>
            <a:r>
              <a:rPr lang="en-GB" dirty="0" err="1"/>
              <a:t>dapibus</a:t>
            </a:r>
            <a:r>
              <a:rPr lang="en-GB" dirty="0"/>
              <a:t> a </a:t>
            </a:r>
            <a:r>
              <a:rPr lang="en-GB" dirty="0" err="1"/>
              <a:t>faucibus</a:t>
            </a:r>
            <a:r>
              <a:rPr lang="en-GB" dirty="0"/>
              <a:t> </a:t>
            </a:r>
            <a:r>
              <a:rPr lang="en-GB" dirty="0" err="1"/>
              <a:t>eu</a:t>
            </a:r>
            <a:r>
              <a:rPr lang="en-GB" dirty="0"/>
              <a:t>, </a:t>
            </a:r>
            <a:r>
              <a:rPr lang="en-GB" dirty="0" err="1"/>
              <a:t>dapibus</a:t>
            </a:r>
            <a:r>
              <a:rPr lang="en-GB" dirty="0"/>
              <a:t> in </a:t>
            </a:r>
            <a:r>
              <a:rPr lang="en-GB" dirty="0" err="1"/>
              <a:t>mauris</a:t>
            </a:r>
            <a:r>
              <a:rPr lang="en-GB" dirty="0"/>
              <a:t>. </a:t>
            </a:r>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r>
              <a:rPr lang="en-GB" dirty="0" err="1"/>
              <a:t>Sed</a:t>
            </a:r>
            <a:r>
              <a:rPr lang="en-GB" dirty="0"/>
              <a:t> </a:t>
            </a:r>
            <a:r>
              <a:rPr lang="en-GB" dirty="0" err="1"/>
              <a:t>consectetur</a:t>
            </a:r>
            <a:r>
              <a:rPr lang="en-GB" dirty="0"/>
              <a:t> </a:t>
            </a:r>
            <a:r>
              <a:rPr lang="en-GB" dirty="0" err="1"/>
              <a:t>leo</a:t>
            </a:r>
            <a:r>
              <a:rPr lang="en-GB" dirty="0"/>
              <a:t> ac </a:t>
            </a:r>
            <a:r>
              <a:rPr lang="en-GB" dirty="0" err="1"/>
              <a:t>purus</a:t>
            </a:r>
            <a:r>
              <a:rPr lang="en-GB" dirty="0"/>
              <a:t> </a:t>
            </a:r>
            <a:r>
              <a:rPr lang="en-GB" dirty="0" err="1"/>
              <a:t>rutrum</a:t>
            </a:r>
            <a:r>
              <a:rPr lang="en-GB" dirty="0"/>
              <a:t> </a:t>
            </a:r>
            <a:r>
              <a:rPr lang="en-GB" dirty="0" err="1"/>
              <a:t>vehicula</a:t>
            </a:r>
            <a:r>
              <a:rPr lang="en-GB" dirty="0"/>
              <a:t>.</a:t>
            </a:r>
            <a:endParaRPr lang="en-US" dirty="0"/>
          </a:p>
        </p:txBody>
      </p:sp>
      <p:cxnSp>
        <p:nvCxnSpPr>
          <p:cNvPr id="8" name="Straight Connector 7">
            <a:extLst>
              <a:ext uri="{FF2B5EF4-FFF2-40B4-BE49-F238E27FC236}">
                <a16:creationId xmlns:a16="http://schemas.microsoft.com/office/drawing/2014/main" id="{26D477AD-2FB9-7847-BD5B-F5EDE542681C}"/>
              </a:ext>
            </a:extLst>
          </p:cNvPr>
          <p:cNvCxnSpPr>
            <a:cxnSpLocks/>
          </p:cNvCxnSpPr>
          <p:nvPr userDrawn="1"/>
        </p:nvCxnSpPr>
        <p:spPr>
          <a:xfrm>
            <a:off x="9829804" y="0"/>
            <a:ext cx="2374897" cy="23878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2DD9E0-159D-3E45-9495-D5973A82A9C4}"/>
              </a:ext>
            </a:extLst>
          </p:cNvPr>
          <p:cNvCxnSpPr>
            <a:cxnSpLocks/>
          </p:cNvCxnSpPr>
          <p:nvPr userDrawn="1"/>
        </p:nvCxnSpPr>
        <p:spPr>
          <a:xfrm flipH="1">
            <a:off x="8229601" y="2743200"/>
            <a:ext cx="4101469"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5E92F4-989F-BC4C-8AC4-E838DE4A5722}"/>
              </a:ext>
            </a:extLst>
          </p:cNvPr>
          <p:cNvSpPr>
            <a:spLocks noGrp="1"/>
          </p:cNvSpPr>
          <p:nvPr>
            <p:ph sz="quarter" idx="15" hasCustomPrompt="1"/>
          </p:nvPr>
        </p:nvSpPr>
        <p:spPr>
          <a:xfrm>
            <a:off x="1439441" y="1287549"/>
            <a:ext cx="4101470" cy="311321"/>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spc="30" dirty="0">
                <a:solidFill>
                  <a:schemeClr val="accent3"/>
                </a:solidFill>
                <a:latin typeface="Overpass SemiBold" pitchFamily="2" charset="0"/>
                <a:ea typeface="+mj-ea"/>
                <a:cs typeface="Lalezar" panose="020B0604020202020204" pitchFamily="2" charset="-78"/>
              </a:defRPr>
            </a:lvl5pPr>
          </a:lstStyle>
          <a:p>
            <a:pPr lvl="0"/>
            <a:r>
              <a:rPr lang="en-GB" dirty="0"/>
              <a:t>Edit subtitle</a:t>
            </a:r>
            <a:endParaRPr lang="en-US" dirty="0"/>
          </a:p>
        </p:txBody>
      </p:sp>
      <p:sp>
        <p:nvSpPr>
          <p:cNvPr id="7" name="Picture Placeholder 6">
            <a:extLst>
              <a:ext uri="{FF2B5EF4-FFF2-40B4-BE49-F238E27FC236}">
                <a16:creationId xmlns:a16="http://schemas.microsoft.com/office/drawing/2014/main" id="{3A8970AA-6FF6-2B4F-83CD-1878EC11E91D}"/>
              </a:ext>
            </a:extLst>
          </p:cNvPr>
          <p:cNvSpPr>
            <a:spLocks noGrp="1"/>
          </p:cNvSpPr>
          <p:nvPr>
            <p:ph type="pic" sz="quarter" idx="16" hasCustomPrompt="1"/>
          </p:nvPr>
        </p:nvSpPr>
        <p:spPr>
          <a:xfrm>
            <a:off x="7544541" y="800090"/>
            <a:ext cx="4093001" cy="5271025"/>
          </a:xfrm>
          <a:prstGeom prst="rect">
            <a:avLst/>
          </a:prstGeom>
        </p:spPr>
        <p:txBody>
          <a:bodyPr/>
          <a:lstStyle>
            <a:lvl1pPr marL="0" indent="0">
              <a:buNone/>
              <a:defRPr lang="en-US" sz="1400" kern="1200" spc="30" dirty="0" smtClean="0">
                <a:solidFill>
                  <a:schemeClr val="accent3"/>
                </a:solidFill>
                <a:latin typeface="Overpass SemiBold" pitchFamily="2" charset="0"/>
                <a:ea typeface="+mj-ea"/>
                <a:cs typeface="Lalezar" panose="020B0604020202020204" pitchFamily="2" charset="-78"/>
              </a:defRPr>
            </a:lvl1pPr>
          </a:lstStyle>
          <a:p>
            <a:r>
              <a:rPr lang="en-US" dirty="0"/>
              <a:t>INSERT IMAGE</a:t>
            </a:r>
          </a:p>
        </p:txBody>
      </p:sp>
      <p:sp>
        <p:nvSpPr>
          <p:cNvPr id="12" name="Right Triangle 11">
            <a:extLst>
              <a:ext uri="{FF2B5EF4-FFF2-40B4-BE49-F238E27FC236}">
                <a16:creationId xmlns:a16="http://schemas.microsoft.com/office/drawing/2014/main" id="{E8C1C6D5-8F54-6C4A-B218-986A12D00D38}"/>
              </a:ext>
            </a:extLst>
          </p:cNvPr>
          <p:cNvSpPr/>
          <p:nvPr userDrawn="1"/>
        </p:nvSpPr>
        <p:spPr>
          <a:xfrm rot="10800000">
            <a:off x="10621040" y="800091"/>
            <a:ext cx="1033538" cy="1039796"/>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verpass" pitchFamily="2" charset="0"/>
            </a:endParaRPr>
          </a:p>
        </p:txBody>
      </p:sp>
      <p:sp>
        <p:nvSpPr>
          <p:cNvPr id="13" name="Right Triangle 12">
            <a:extLst>
              <a:ext uri="{FF2B5EF4-FFF2-40B4-BE49-F238E27FC236}">
                <a16:creationId xmlns:a16="http://schemas.microsoft.com/office/drawing/2014/main" id="{B6294E6E-A414-AF46-969C-A3465A8AA498}"/>
              </a:ext>
            </a:extLst>
          </p:cNvPr>
          <p:cNvSpPr/>
          <p:nvPr userDrawn="1"/>
        </p:nvSpPr>
        <p:spPr>
          <a:xfrm rot="16200000">
            <a:off x="8991681" y="3353740"/>
            <a:ext cx="2735718" cy="2697980"/>
          </a:xfrm>
          <a:prstGeom prst="rtTriangle">
            <a:avLst/>
          </a:prstGeom>
          <a:solidFill>
            <a:schemeClr val="bg2">
              <a:alpha val="1931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verpass" pitchFamily="2" charset="0"/>
            </a:endParaRPr>
          </a:p>
        </p:txBody>
      </p:sp>
      <p:sp>
        <p:nvSpPr>
          <p:cNvPr id="20" name="Content Placeholder 3">
            <a:extLst>
              <a:ext uri="{FF2B5EF4-FFF2-40B4-BE49-F238E27FC236}">
                <a16:creationId xmlns:a16="http://schemas.microsoft.com/office/drawing/2014/main" id="{FC6A80E8-B5FC-FC4D-AA2E-79013ED9E19B}"/>
              </a:ext>
            </a:extLst>
          </p:cNvPr>
          <p:cNvSpPr>
            <a:spLocks noGrp="1"/>
          </p:cNvSpPr>
          <p:nvPr>
            <p:ph sz="quarter" idx="10" hasCustomPrompt="1"/>
          </p:nvPr>
        </p:nvSpPr>
        <p:spPr>
          <a:xfrm rot="16200000">
            <a:off x="149295" y="1494387"/>
            <a:ext cx="1053952" cy="288001"/>
          </a:xfrm>
          <a:prstGeom prst="rect">
            <a:avLst/>
          </a:prstGeom>
        </p:spPr>
        <p:txBody>
          <a:bodyPr lIns="0" tIns="0" rIns="0" bIns="0"/>
          <a:lstStyle>
            <a:lvl1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dirty="0"/>
              <a:t>CLICK HERE TO</a:t>
            </a:r>
            <a:br>
              <a:rPr lang="en-GB" dirty="0"/>
            </a:br>
            <a:r>
              <a:rPr lang="en-GB" dirty="0"/>
              <a:t>ADD TITLE</a:t>
            </a:r>
          </a:p>
        </p:txBody>
      </p:sp>
      <p:sp>
        <p:nvSpPr>
          <p:cNvPr id="21" name="Content Placeholder 3">
            <a:extLst>
              <a:ext uri="{FF2B5EF4-FFF2-40B4-BE49-F238E27FC236}">
                <a16:creationId xmlns:a16="http://schemas.microsoft.com/office/drawing/2014/main" id="{89364395-8CFE-8847-887D-EFBAC16783FC}"/>
              </a:ext>
            </a:extLst>
          </p:cNvPr>
          <p:cNvSpPr>
            <a:spLocks noGrp="1"/>
          </p:cNvSpPr>
          <p:nvPr>
            <p:ph sz="quarter" idx="11" hasCustomPrompt="1"/>
          </p:nvPr>
        </p:nvSpPr>
        <p:spPr>
          <a:xfrm rot="16200000">
            <a:off x="111501" y="5424711"/>
            <a:ext cx="1053952" cy="212410"/>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dirty="0"/>
              <a:t>SUBHEADING</a:t>
            </a:r>
            <a:br>
              <a:rPr lang="en-GB" dirty="0"/>
            </a:br>
            <a:r>
              <a:rPr lang="en-GB" dirty="0"/>
              <a:t>TITLE</a:t>
            </a:r>
            <a:endParaRPr lang="en-US" dirty="0"/>
          </a:p>
        </p:txBody>
      </p:sp>
      <p:sp>
        <p:nvSpPr>
          <p:cNvPr id="22" name="Content Placeholder 3">
            <a:extLst>
              <a:ext uri="{FF2B5EF4-FFF2-40B4-BE49-F238E27FC236}">
                <a16:creationId xmlns:a16="http://schemas.microsoft.com/office/drawing/2014/main" id="{7DCA1ED4-D48C-2B46-9820-A9EE4FA82DA1}"/>
              </a:ext>
            </a:extLst>
          </p:cNvPr>
          <p:cNvSpPr>
            <a:spLocks noGrp="1"/>
          </p:cNvSpPr>
          <p:nvPr>
            <p:ph sz="quarter" idx="12" hasCustomPrompt="1"/>
          </p:nvPr>
        </p:nvSpPr>
        <p:spPr>
          <a:xfrm rot="16200000">
            <a:off x="350807" y="5473405"/>
            <a:ext cx="1053952" cy="115022"/>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dirty="0"/>
              <a:t>DATE</a:t>
            </a:r>
            <a:endParaRPr lang="en-US" dirty="0"/>
          </a:p>
        </p:txBody>
      </p:sp>
      <p:sp>
        <p:nvSpPr>
          <p:cNvPr id="17" name="Text Placeholder 16">
            <a:extLst>
              <a:ext uri="{FF2B5EF4-FFF2-40B4-BE49-F238E27FC236}">
                <a16:creationId xmlns:a16="http://schemas.microsoft.com/office/drawing/2014/main" id="{F3D4826E-18CA-5C43-8FAB-D5B1F02882BC}"/>
              </a:ext>
            </a:extLst>
          </p:cNvPr>
          <p:cNvSpPr>
            <a:spLocks noGrp="1"/>
          </p:cNvSpPr>
          <p:nvPr>
            <p:ph type="body" sz="quarter" idx="18" hasCustomPrompt="1"/>
          </p:nvPr>
        </p:nvSpPr>
        <p:spPr>
          <a:xfrm>
            <a:off x="1439440" y="4024565"/>
            <a:ext cx="3437359" cy="212156"/>
          </a:xfrm>
          <a:prstGeom prst="rect">
            <a:avLst/>
          </a:prstGeom>
        </p:spPr>
        <p:txBody>
          <a:bodyPr/>
          <a:lstStyle>
            <a:lvl1pPr marL="171450" indent="-171450" algn="l" defTabSz="914400" rtl="0" eaLnBrk="1" latinLnBrk="0" hangingPunct="1">
              <a:lnSpc>
                <a:spcPts val="1200"/>
              </a:lnSpc>
              <a:spcBef>
                <a:spcPts val="400"/>
              </a:spcBef>
              <a:spcAft>
                <a:spcPts val="0"/>
              </a:spcAft>
              <a:buClr>
                <a:schemeClr val="bg1"/>
              </a:buClr>
              <a:buFont typeface="Overpass" panose="020B0604020202020204" pitchFamily="34" charset="0"/>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1pPr>
            <a:lvl2pPr marL="171450" indent="0" algn="l" defTabSz="914400" rtl="0" eaLnBrk="1" latinLnBrk="0" hangingPunct="1">
              <a:lnSpc>
                <a:spcPts val="1200"/>
              </a:lnSpc>
              <a:spcAft>
                <a:spcPts val="0"/>
              </a:spcAft>
              <a:buClr>
                <a:schemeClr val="bg1"/>
              </a:buClr>
              <a:buFont typeface="Overpass"/>
              <a:buNone/>
              <a:tabLst/>
              <a:defRPr lang="en-GB" sz="1000" kern="1200" dirty="0" smtClean="0">
                <a:solidFill>
                  <a:schemeClr val="accent3">
                    <a:lumMod val="75000"/>
                  </a:schemeClr>
                </a:solidFill>
                <a:latin typeface="Overpass" pitchFamily="2" charset="0"/>
                <a:ea typeface="+mn-ea"/>
                <a:cs typeface="Lalezar" panose="020B0604020202020204" pitchFamily="2" charset="-78"/>
              </a:defRPr>
            </a:lvl2pPr>
            <a:lvl3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bg1"/>
                </a:solidFill>
                <a:latin typeface="Overpass" pitchFamily="2" charset="0"/>
                <a:ea typeface="+mn-ea"/>
                <a:cs typeface="Lalezar" panose="020B0604020202020204" pitchFamily="2" charset="-78"/>
              </a:defRPr>
            </a:lvl3pPr>
            <a:lvl4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4pPr>
            <a:lvl5pPr marL="171450" indent="-171450" algn="l" defTabSz="914400" rtl="0" eaLnBrk="1" latinLnBrk="0" hangingPunct="1">
              <a:lnSpc>
                <a:spcPts val="1300"/>
              </a:lnSpc>
              <a:spcAft>
                <a:spcPts val="600"/>
              </a:spcAft>
              <a:buClr>
                <a:schemeClr val="bg1"/>
              </a:buClr>
              <a:buFont typeface="Overpass" panose="020B0604020202020204" pitchFamily="34" charset="0"/>
              <a:buChar char="•"/>
              <a:defRPr lang="en-US" sz="1000" kern="1200" dirty="0">
                <a:solidFill>
                  <a:schemeClr val="accent3">
                    <a:lumMod val="75000"/>
                  </a:schemeClr>
                </a:solidFill>
                <a:latin typeface="Overpass" pitchFamily="2" charset="0"/>
                <a:ea typeface="+mn-ea"/>
                <a:cs typeface="Lalezar" panose="020B0604020202020204" pitchFamily="2" charset="-78"/>
              </a:defRPr>
            </a:lvl5pPr>
          </a:lstStyle>
          <a:p>
            <a:pPr lvl="0"/>
            <a:r>
              <a:rPr lang="en-GB" dirty="0"/>
              <a:t>Bullet points first level</a:t>
            </a:r>
          </a:p>
        </p:txBody>
      </p:sp>
      <p:sp>
        <p:nvSpPr>
          <p:cNvPr id="32" name="Content Placeholder 2">
            <a:extLst>
              <a:ext uri="{FF2B5EF4-FFF2-40B4-BE49-F238E27FC236}">
                <a16:creationId xmlns:a16="http://schemas.microsoft.com/office/drawing/2014/main" id="{3EEBC700-8A0B-1044-91DD-06C4FDE6BB37}"/>
              </a:ext>
            </a:extLst>
          </p:cNvPr>
          <p:cNvSpPr>
            <a:spLocks noGrp="1"/>
          </p:cNvSpPr>
          <p:nvPr>
            <p:ph sz="quarter" idx="19" hasCustomPrompt="1"/>
          </p:nvPr>
        </p:nvSpPr>
        <p:spPr>
          <a:xfrm>
            <a:off x="1439441" y="3632502"/>
            <a:ext cx="3437358" cy="311321"/>
          </a:xfrm>
          <a:prstGeom prst="rect">
            <a:avLst/>
          </a:prstGeom>
        </p:spPr>
        <p:txBody>
          <a:bodyPr lIns="0" tIns="0" rIns="0" bIns="0"/>
          <a:lstStyle>
            <a:lvl1pPr marL="0" indent="0" algn="l" defTabSz="914400" rtl="0" eaLnBrk="1" latinLnBrk="0" hangingPunct="1">
              <a:lnSpc>
                <a:spcPts val="1700"/>
              </a:lnSpc>
              <a:spcBef>
                <a:spcPct val="0"/>
              </a:spcBef>
              <a:buNone/>
              <a:defRPr lang="en-GB" sz="12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spc="30" dirty="0">
                <a:solidFill>
                  <a:schemeClr val="accent3"/>
                </a:solidFill>
                <a:latin typeface="Overpass SemiBold" pitchFamily="2" charset="0"/>
                <a:ea typeface="+mj-ea"/>
                <a:cs typeface="Lalezar" panose="020B0604020202020204" pitchFamily="2" charset="-78"/>
              </a:defRPr>
            </a:lvl5pPr>
          </a:lstStyle>
          <a:p>
            <a:pPr lvl="0"/>
            <a:r>
              <a:rPr lang="en-GB" dirty="0"/>
              <a:t>Paragraph intro</a:t>
            </a:r>
            <a:endParaRPr lang="en-US" dirty="0"/>
          </a:p>
        </p:txBody>
      </p:sp>
      <p:sp>
        <p:nvSpPr>
          <p:cNvPr id="15" name="Text Placeholder 16">
            <a:extLst>
              <a:ext uri="{FF2B5EF4-FFF2-40B4-BE49-F238E27FC236}">
                <a16:creationId xmlns:a16="http://schemas.microsoft.com/office/drawing/2014/main" id="{FB902EB2-E58A-3146-B3A7-D96C17D25380}"/>
              </a:ext>
            </a:extLst>
          </p:cNvPr>
          <p:cNvSpPr>
            <a:spLocks noGrp="1"/>
          </p:cNvSpPr>
          <p:nvPr>
            <p:ph type="body" sz="quarter" idx="20" hasCustomPrompt="1"/>
          </p:nvPr>
        </p:nvSpPr>
        <p:spPr>
          <a:xfrm>
            <a:off x="1439440" y="4324697"/>
            <a:ext cx="3437359" cy="426049"/>
          </a:xfrm>
          <a:prstGeom prst="rect">
            <a:avLst/>
          </a:prstGeom>
        </p:spPr>
        <p:txBody>
          <a:bodyPr/>
          <a:lstStyle>
            <a:lvl1pPr marL="171450" indent="-171450" algn="l" defTabSz="914400" rtl="0" eaLnBrk="1" latinLnBrk="0" hangingPunct="1">
              <a:lnSpc>
                <a:spcPts val="1200"/>
              </a:lnSpc>
              <a:spcBef>
                <a:spcPts val="400"/>
              </a:spcBef>
              <a:spcAft>
                <a:spcPts val="0"/>
              </a:spcAft>
              <a:buClr>
                <a:schemeClr val="bg1"/>
              </a:buClr>
              <a:buFont typeface="Overpass" panose="020B0604020202020204" pitchFamily="34" charset="0"/>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1pPr>
            <a:lvl2pPr marL="171450" indent="184150" algn="l" defTabSz="914400" rtl="0" eaLnBrk="1" latinLnBrk="0" hangingPunct="1">
              <a:lnSpc>
                <a:spcPts val="1200"/>
              </a:lnSpc>
              <a:spcAft>
                <a:spcPts val="0"/>
              </a:spcAft>
              <a:buClr>
                <a:schemeClr val="bg1"/>
              </a:buClr>
              <a:buFont typeface="Overpass"/>
              <a:buChar char="–"/>
              <a:tabLst/>
              <a:defRPr lang="en-GB" sz="1000" kern="1200" dirty="0" smtClean="0">
                <a:solidFill>
                  <a:schemeClr val="accent3">
                    <a:lumMod val="75000"/>
                  </a:schemeClr>
                </a:solidFill>
                <a:latin typeface="Overpass" pitchFamily="2" charset="0"/>
                <a:ea typeface="+mn-ea"/>
                <a:cs typeface="Lalezar" panose="020B0604020202020204" pitchFamily="2" charset="-78"/>
              </a:defRPr>
            </a:lvl2pPr>
            <a:lvl3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bg1"/>
                </a:solidFill>
                <a:latin typeface="Overpass" pitchFamily="2" charset="0"/>
                <a:ea typeface="+mn-ea"/>
                <a:cs typeface="Lalezar" panose="020B0604020202020204" pitchFamily="2" charset="-78"/>
              </a:defRPr>
            </a:lvl3pPr>
            <a:lvl4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4pPr>
            <a:lvl5pPr marL="171450" indent="-171450" algn="l" defTabSz="914400" rtl="0" eaLnBrk="1" latinLnBrk="0" hangingPunct="1">
              <a:lnSpc>
                <a:spcPts val="1300"/>
              </a:lnSpc>
              <a:spcAft>
                <a:spcPts val="600"/>
              </a:spcAft>
              <a:buClr>
                <a:schemeClr val="bg1"/>
              </a:buClr>
              <a:buFont typeface="Overpass" panose="020B0604020202020204" pitchFamily="34" charset="0"/>
              <a:buChar char="•"/>
              <a:defRPr lang="en-US" sz="1000" kern="1200" dirty="0">
                <a:solidFill>
                  <a:schemeClr val="accent3">
                    <a:lumMod val="75000"/>
                  </a:schemeClr>
                </a:solidFill>
                <a:latin typeface="Overpass" pitchFamily="2" charset="0"/>
                <a:ea typeface="+mn-ea"/>
                <a:cs typeface="Lalezar" panose="020B0604020202020204" pitchFamily="2" charset="-78"/>
              </a:defRPr>
            </a:lvl5pPr>
          </a:lstStyle>
          <a:p>
            <a:pPr lvl="1"/>
            <a:r>
              <a:rPr lang="en-GB" dirty="0"/>
              <a:t>Second level</a:t>
            </a:r>
          </a:p>
          <a:p>
            <a:pPr lvl="1"/>
            <a:endParaRPr lang="en-GB" dirty="0"/>
          </a:p>
        </p:txBody>
      </p:sp>
    </p:spTree>
    <p:extLst>
      <p:ext uri="{BB962C8B-B14F-4D97-AF65-F5344CB8AC3E}">
        <p14:creationId xmlns:p14="http://schemas.microsoft.com/office/powerpoint/2010/main" val="395717590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D70131-C97C-A745-B2D7-2382F1199467}"/>
              </a:ext>
            </a:extLst>
          </p:cNvPr>
          <p:cNvSpPr>
            <a:spLocks noGrp="1"/>
          </p:cNvSpPr>
          <p:nvPr>
            <p:ph sz="quarter" idx="13" hasCustomPrompt="1"/>
          </p:nvPr>
        </p:nvSpPr>
        <p:spPr>
          <a:xfrm>
            <a:off x="1439442" y="800090"/>
            <a:ext cx="3597551" cy="622642"/>
          </a:xfrm>
          <a:prstGeom prst="rect">
            <a:avLst/>
          </a:prstGeom>
        </p:spPr>
        <p:txBody>
          <a:bodyPr lIns="0" tIns="0" rIns="0" bIns="0"/>
          <a:lstStyle>
            <a:lvl1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1pPr>
            <a:lvl2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2pPr>
            <a:lvl3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3pPr>
            <a:lvl4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4pPr>
            <a:lvl5pPr marL="0" indent="0" algn="l" defTabSz="914400" rtl="0" eaLnBrk="1" latinLnBrk="0" hangingPunct="1">
              <a:lnSpc>
                <a:spcPts val="2640"/>
              </a:lnSpc>
              <a:spcBef>
                <a:spcPct val="0"/>
              </a:spcBef>
              <a:buNone/>
              <a:defRPr lang="en-US" sz="2400" kern="1200">
                <a:solidFill>
                  <a:schemeClr val="accent3">
                    <a:lumMod val="75000"/>
                  </a:schemeClr>
                </a:solidFill>
                <a:latin typeface="Overpass ExtraBold" pitchFamily="2" charset="0"/>
                <a:ea typeface="+mj-ea"/>
                <a:cs typeface="Lalezar" panose="020B0604020202020204" pitchFamily="2" charset="-78"/>
              </a:defRPr>
            </a:lvl5pPr>
          </a:lstStyle>
          <a:p>
            <a:pPr lvl="0"/>
            <a:r>
              <a:rPr lang="en-GB"/>
              <a:t>CLICK TO EDIT </a:t>
            </a:r>
            <a:br>
              <a:rPr lang="en-GB"/>
            </a:br>
            <a:r>
              <a:rPr lang="en-GB"/>
              <a:t>SUMMARY TITLE</a:t>
            </a:r>
          </a:p>
        </p:txBody>
      </p:sp>
      <p:sp>
        <p:nvSpPr>
          <p:cNvPr id="4" name="Content Placeholder 3">
            <a:extLst>
              <a:ext uri="{FF2B5EF4-FFF2-40B4-BE49-F238E27FC236}">
                <a16:creationId xmlns:a16="http://schemas.microsoft.com/office/drawing/2014/main" id="{ABC7EC35-57C4-6C40-9299-DBF835EC72C2}"/>
              </a:ext>
            </a:extLst>
          </p:cNvPr>
          <p:cNvSpPr>
            <a:spLocks noGrp="1"/>
          </p:cNvSpPr>
          <p:nvPr>
            <p:ph sz="quarter" idx="10" hasCustomPrompt="1"/>
          </p:nvPr>
        </p:nvSpPr>
        <p:spPr>
          <a:xfrm rot="16200000">
            <a:off x="149295" y="1494387"/>
            <a:ext cx="1053952" cy="288001"/>
          </a:xfrm>
          <a:prstGeom prst="rect">
            <a:avLst/>
          </a:prstGeom>
        </p:spPr>
        <p:txBody>
          <a:bodyPr lIns="0" tIns="0" rIns="0" bIns="0"/>
          <a:lstStyle>
            <a:lvl1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CLICK HERE TO</a:t>
            </a:r>
            <a:br>
              <a:rPr lang="en-GB"/>
            </a:br>
            <a:r>
              <a:rPr lang="en-GB"/>
              <a:t>ADD TITLE</a:t>
            </a:r>
          </a:p>
        </p:txBody>
      </p:sp>
      <p:sp>
        <p:nvSpPr>
          <p:cNvPr id="28" name="Content Placeholder 3">
            <a:extLst>
              <a:ext uri="{FF2B5EF4-FFF2-40B4-BE49-F238E27FC236}">
                <a16:creationId xmlns:a16="http://schemas.microsoft.com/office/drawing/2014/main" id="{4A34C984-2C5E-644B-AFC4-0D4419EC3892}"/>
              </a:ext>
            </a:extLst>
          </p:cNvPr>
          <p:cNvSpPr>
            <a:spLocks noGrp="1"/>
          </p:cNvSpPr>
          <p:nvPr>
            <p:ph sz="quarter" idx="11" hasCustomPrompt="1"/>
          </p:nvPr>
        </p:nvSpPr>
        <p:spPr>
          <a:xfrm rot="16200000">
            <a:off x="111501" y="5424711"/>
            <a:ext cx="1053952" cy="212410"/>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SUBHEADING</a:t>
            </a:r>
            <a:br>
              <a:rPr lang="en-GB"/>
            </a:br>
            <a:r>
              <a:rPr lang="en-GB"/>
              <a:t>TITLE</a:t>
            </a:r>
            <a:endParaRPr lang="en-US"/>
          </a:p>
        </p:txBody>
      </p:sp>
      <p:sp>
        <p:nvSpPr>
          <p:cNvPr id="29" name="Content Placeholder 3">
            <a:extLst>
              <a:ext uri="{FF2B5EF4-FFF2-40B4-BE49-F238E27FC236}">
                <a16:creationId xmlns:a16="http://schemas.microsoft.com/office/drawing/2014/main" id="{54279510-603D-9546-A1EA-84351B2B833A}"/>
              </a:ext>
            </a:extLst>
          </p:cNvPr>
          <p:cNvSpPr>
            <a:spLocks noGrp="1"/>
          </p:cNvSpPr>
          <p:nvPr>
            <p:ph sz="quarter" idx="12" hasCustomPrompt="1"/>
          </p:nvPr>
        </p:nvSpPr>
        <p:spPr>
          <a:xfrm rot="16200000">
            <a:off x="350807" y="5473405"/>
            <a:ext cx="1053952" cy="115022"/>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DATE</a:t>
            </a:r>
            <a:endParaRPr lang="en-US"/>
          </a:p>
        </p:txBody>
      </p:sp>
      <p:cxnSp>
        <p:nvCxnSpPr>
          <p:cNvPr id="8" name="Straight Connector 7">
            <a:extLst>
              <a:ext uri="{FF2B5EF4-FFF2-40B4-BE49-F238E27FC236}">
                <a16:creationId xmlns:a16="http://schemas.microsoft.com/office/drawing/2014/main" id="{A994FB9D-1483-264A-81F0-BA539C52BA94}"/>
              </a:ext>
            </a:extLst>
          </p:cNvPr>
          <p:cNvCxnSpPr>
            <a:cxnSpLocks/>
          </p:cNvCxnSpPr>
          <p:nvPr userDrawn="1"/>
        </p:nvCxnSpPr>
        <p:spPr>
          <a:xfrm>
            <a:off x="9829804" y="0"/>
            <a:ext cx="2374897" cy="23878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0" name="Table 12">
            <a:extLst>
              <a:ext uri="{FF2B5EF4-FFF2-40B4-BE49-F238E27FC236}">
                <a16:creationId xmlns:a16="http://schemas.microsoft.com/office/drawing/2014/main" id="{75E3E27D-47AE-734D-993F-B79B001AD383}"/>
              </a:ext>
            </a:extLst>
          </p:cNvPr>
          <p:cNvGraphicFramePr>
            <a:graphicFrameLocks noGrp="1"/>
          </p:cNvGraphicFramePr>
          <p:nvPr userDrawn="1">
            <p:extLst>
              <p:ext uri="{D42A27DB-BD31-4B8C-83A1-F6EECF244321}">
                <p14:modId xmlns:p14="http://schemas.microsoft.com/office/powerpoint/2010/main" val="4222433691"/>
              </p:ext>
            </p:extLst>
          </p:nvPr>
        </p:nvGraphicFramePr>
        <p:xfrm>
          <a:off x="5016950" y="1694213"/>
          <a:ext cx="4812854" cy="4363570"/>
        </p:xfrm>
        <a:graphic>
          <a:graphicData uri="http://schemas.openxmlformats.org/drawingml/2006/table">
            <a:tbl>
              <a:tblPr firstRow="1" bandRow="1">
                <a:tableStyleId>{5C22544A-7EE6-4342-B048-85BDC9FD1C3A}</a:tableStyleId>
              </a:tblPr>
              <a:tblGrid>
                <a:gridCol w="4812854">
                  <a:extLst>
                    <a:ext uri="{9D8B030D-6E8A-4147-A177-3AD203B41FA5}">
                      <a16:colId xmlns:a16="http://schemas.microsoft.com/office/drawing/2014/main" val="1614781693"/>
                    </a:ext>
                  </a:extLst>
                </a:gridCol>
              </a:tblGrid>
              <a:tr h="1320342">
                <a:tc>
                  <a:txBody>
                    <a:bodyPr/>
                    <a:lstStyle/>
                    <a:p>
                      <a:pPr marL="0" marR="0" lvl="0" indent="0" algn="l" defTabSz="914400" rtl="0" eaLnBrk="1" fontAlgn="auto" latinLnBrk="0" hangingPunct="1">
                        <a:lnSpc>
                          <a:spcPts val="1200"/>
                        </a:lnSpc>
                        <a:spcBef>
                          <a:spcPct val="0"/>
                        </a:spcBef>
                        <a:spcAft>
                          <a:spcPts val="600"/>
                        </a:spcAft>
                        <a:buClrTx/>
                        <a:buSzTx/>
                        <a:buFontTx/>
                        <a:buNone/>
                        <a:tabLst/>
                        <a:defRPr/>
                      </a:pPr>
                      <a:endParaRPr lang="en-AU" sz="1400" b="1" i="0" kern="1200" spc="30">
                        <a:solidFill>
                          <a:schemeClr val="accent3">
                            <a:lumMod val="75000"/>
                          </a:schemeClr>
                        </a:solidFill>
                        <a:latin typeface="Overpass SemiBold" pitchFamily="2" charset="77"/>
                        <a:ea typeface="+mj-ea"/>
                        <a:cs typeface="Lalezar" panose="020B0604020202020204" pitchFamily="2" charset="-78"/>
                      </a:endParaRPr>
                    </a:p>
                  </a:txBody>
                  <a:tcPr marL="360000" marR="0" marT="180000" marB="144000" anchor="ctr">
                    <a:lnL w="12700" cmpd="sng">
                      <a:noFill/>
                    </a:lnL>
                    <a:lnR w="12700" cmpd="sng">
                      <a:noFill/>
                    </a:lnR>
                    <a:lnT w="12700" cmpd="sng">
                      <a:noFill/>
                    </a:lnT>
                    <a:lnB w="190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2363826071"/>
                  </a:ext>
                </a:extLst>
              </a:tr>
              <a:tr h="201272">
                <a:tc>
                  <a:txBody>
                    <a:bodyPr/>
                    <a:lstStyle/>
                    <a:p>
                      <a:pPr marL="0" marR="0" lvl="0" indent="0" algn="l" defTabSz="914400" rtl="0" eaLnBrk="1" fontAlgn="auto" latinLnBrk="0" hangingPunct="1">
                        <a:lnSpc>
                          <a:spcPts val="1200"/>
                        </a:lnSpc>
                        <a:spcBef>
                          <a:spcPct val="0"/>
                        </a:spcBef>
                        <a:spcAft>
                          <a:spcPts val="0"/>
                        </a:spcAft>
                        <a:buClrTx/>
                        <a:buSzTx/>
                        <a:buFontTx/>
                        <a:buNone/>
                        <a:tabLst/>
                        <a:defRPr/>
                      </a:pPr>
                      <a:endParaRPr lang="en-AU" sz="100" b="0" kern="1200" spc="30">
                        <a:solidFill>
                          <a:schemeClr val="accent3">
                            <a:lumMod val="75000"/>
                          </a:schemeClr>
                        </a:solidFill>
                        <a:latin typeface="Overpass" pitchFamily="2" charset="0"/>
                        <a:ea typeface="+mj-ea"/>
                        <a:cs typeface="Lalezar" panose="020B0604020202020204" pitchFamily="2" charset="-78"/>
                      </a:endParaRPr>
                    </a:p>
                  </a:txBody>
                  <a:tcPr marL="360000" marR="0" marT="0" marB="0" anchor="ctr">
                    <a:lnL w="12700" cmpd="sng">
                      <a:noFill/>
                    </a:lnL>
                    <a:lnR w="12700" cmpd="sng">
                      <a:noFill/>
                    </a:lnR>
                    <a:lnT w="19050" cap="flat" cmpd="sng" algn="ctr">
                      <a:solidFill>
                        <a:schemeClr val="bg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949960"/>
                  </a:ext>
                </a:extLst>
              </a:tr>
              <a:tr h="1320342">
                <a:tc>
                  <a:txBody>
                    <a:bodyPr/>
                    <a:lstStyle/>
                    <a:p>
                      <a:pPr marL="0" indent="0" algn="l" defTabSz="914400" rtl="0" eaLnBrk="1" latinLnBrk="0" hangingPunct="1">
                        <a:lnSpc>
                          <a:spcPts val="1200"/>
                        </a:lnSpc>
                        <a:spcBef>
                          <a:spcPct val="0"/>
                        </a:spcBef>
                        <a:spcAft>
                          <a:spcPts val="600"/>
                        </a:spcAft>
                        <a:buFont typeface="Overpass" panose="05000000000000000000" pitchFamily="2" charset="2"/>
                        <a:buNone/>
                      </a:pPr>
                      <a:endParaRPr lang="en-AU" sz="1400" b="1" i="0" kern="1200" spc="30">
                        <a:solidFill>
                          <a:schemeClr val="accent3">
                            <a:lumMod val="75000"/>
                          </a:schemeClr>
                        </a:solidFill>
                        <a:latin typeface="Overpass SemiBold" pitchFamily="2" charset="77"/>
                        <a:ea typeface="+mn-ea"/>
                        <a:cs typeface="Lalezar" panose="020B0604020202020204" pitchFamily="2" charset="-78"/>
                      </a:endParaRPr>
                    </a:p>
                  </a:txBody>
                  <a:tcPr marL="360000" marR="36000" marT="180000" marB="144000" anchor="ctr">
                    <a:lnL w="12700" cmpd="sng">
                      <a:noFill/>
                    </a:lnL>
                    <a:lnR w="12700" cmpd="sng">
                      <a:noFill/>
                    </a:lnR>
                    <a:lnT w="6350" cap="flat" cmpd="sng" algn="ctr">
                      <a:noFill/>
                      <a:prstDash val="solid"/>
                      <a:round/>
                      <a:headEnd type="none" w="med" len="med"/>
                      <a:tailEnd type="none" w="med" len="med"/>
                    </a:lnT>
                    <a:lnB w="190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200400590"/>
                  </a:ext>
                </a:extLst>
              </a:tr>
              <a:tr h="201272">
                <a:tc>
                  <a:txBody>
                    <a:bodyPr/>
                    <a:lstStyle/>
                    <a:p>
                      <a:pPr marL="0" marR="0" lvl="0" indent="0" algn="l" defTabSz="914400" rtl="0" eaLnBrk="1" fontAlgn="auto" latinLnBrk="0" hangingPunct="1">
                        <a:lnSpc>
                          <a:spcPts val="1200"/>
                        </a:lnSpc>
                        <a:spcBef>
                          <a:spcPct val="0"/>
                        </a:spcBef>
                        <a:spcAft>
                          <a:spcPts val="0"/>
                        </a:spcAft>
                        <a:buClrTx/>
                        <a:buSzTx/>
                        <a:buFontTx/>
                        <a:buNone/>
                        <a:tabLst/>
                        <a:defRPr/>
                      </a:pPr>
                      <a:endParaRPr lang="en-AU" sz="100" b="0" kern="1200" spc="30">
                        <a:solidFill>
                          <a:schemeClr val="accent3">
                            <a:lumMod val="75000"/>
                          </a:schemeClr>
                        </a:solidFill>
                        <a:latin typeface="Overpass" pitchFamily="2" charset="0"/>
                        <a:ea typeface="+mj-ea"/>
                        <a:cs typeface="Lalezar" panose="020B0604020202020204" pitchFamily="2" charset="-78"/>
                      </a:endParaRPr>
                    </a:p>
                  </a:txBody>
                  <a:tcPr marL="360000" marR="0" marT="0" marB="0" anchor="ctr">
                    <a:lnL w="12700" cmpd="sng">
                      <a:noFill/>
                    </a:lnL>
                    <a:lnR w="12700" cmpd="sng">
                      <a:noFill/>
                    </a:lnR>
                    <a:lnT w="19050" cap="flat" cmpd="sng" algn="ctr">
                      <a:solidFill>
                        <a:schemeClr val="bg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8055765"/>
                  </a:ext>
                </a:extLst>
              </a:tr>
              <a:tr h="1320342">
                <a:tc>
                  <a:txBody>
                    <a:bodyPr/>
                    <a:lstStyle/>
                    <a:p>
                      <a:pPr marL="0" indent="0" algn="l" defTabSz="914400" rtl="0" eaLnBrk="1" latinLnBrk="0" hangingPunct="1">
                        <a:lnSpc>
                          <a:spcPts val="1200"/>
                        </a:lnSpc>
                        <a:spcBef>
                          <a:spcPct val="0"/>
                        </a:spcBef>
                        <a:spcAft>
                          <a:spcPts val="600"/>
                        </a:spcAft>
                        <a:buFont typeface="Overpass" panose="05000000000000000000" pitchFamily="2" charset="2"/>
                        <a:buNone/>
                      </a:pPr>
                      <a:endParaRPr lang="en-AU" sz="1400" b="1" i="0" kern="1200" spc="30">
                        <a:solidFill>
                          <a:schemeClr val="accent3">
                            <a:lumMod val="75000"/>
                          </a:schemeClr>
                        </a:solidFill>
                        <a:latin typeface="Overpass SemiBold" pitchFamily="2" charset="77"/>
                        <a:ea typeface="+mn-ea"/>
                        <a:cs typeface="Lalezar" panose="020B0604020202020204" pitchFamily="2" charset="-78"/>
                      </a:endParaRPr>
                    </a:p>
                  </a:txBody>
                  <a:tcPr marL="360000" marR="36000" marT="180000" marB="144000" anchor="ctr">
                    <a:lnL w="12700" cmpd="sng">
                      <a:noFill/>
                    </a:lnL>
                    <a:lnR w="12700" cmpd="sng">
                      <a:noFill/>
                    </a:lnR>
                    <a:lnT w="6350" cap="flat" cmpd="sng" algn="ctr">
                      <a:noFill/>
                      <a:prstDash val="solid"/>
                      <a:round/>
                      <a:headEnd type="none" w="med" len="med"/>
                      <a:tailEnd type="none" w="med" len="med"/>
                    </a:lnT>
                    <a:lnB w="190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2041947736"/>
                  </a:ext>
                </a:extLst>
              </a:tr>
            </a:tbl>
          </a:graphicData>
        </a:graphic>
      </p:graphicFrame>
      <p:pic>
        <p:nvPicPr>
          <p:cNvPr id="11" name="Picture 10" descr="Aerial view of a city&#10;&#10;Description automatically generated with low confidence">
            <a:extLst>
              <a:ext uri="{FF2B5EF4-FFF2-40B4-BE49-F238E27FC236}">
                <a16:creationId xmlns:a16="http://schemas.microsoft.com/office/drawing/2014/main" id="{5C1EEA22-D54E-7840-B1C9-6B43884F12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56288" y="1694212"/>
            <a:ext cx="3560659" cy="1326305"/>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D5B9129F-EC95-5F4E-AADB-76CE34631E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55322" y="3217763"/>
            <a:ext cx="3560660" cy="1323810"/>
          </a:xfrm>
          <a:prstGeom prst="rect">
            <a:avLst/>
          </a:prstGeom>
        </p:spPr>
      </p:pic>
      <p:pic>
        <p:nvPicPr>
          <p:cNvPr id="13" name="Picture 12" descr="A close-up of a plant&#10;&#10;Description automatically generated with medium confidence">
            <a:extLst>
              <a:ext uri="{FF2B5EF4-FFF2-40B4-BE49-F238E27FC236}">
                <a16:creationId xmlns:a16="http://schemas.microsoft.com/office/drawing/2014/main" id="{B3F1F9BC-3CC9-3644-90CD-C6EADD92D1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59871" y="4742212"/>
            <a:ext cx="3556111" cy="1323809"/>
          </a:xfrm>
          <a:prstGeom prst="rect">
            <a:avLst/>
          </a:prstGeom>
        </p:spPr>
      </p:pic>
      <p:sp>
        <p:nvSpPr>
          <p:cNvPr id="14" name="Right Triangle 13">
            <a:extLst>
              <a:ext uri="{FF2B5EF4-FFF2-40B4-BE49-F238E27FC236}">
                <a16:creationId xmlns:a16="http://schemas.microsoft.com/office/drawing/2014/main" id="{E5A1232E-56E9-EE4A-AD3D-448F4661840F}"/>
              </a:ext>
            </a:extLst>
          </p:cNvPr>
          <p:cNvSpPr/>
          <p:nvPr userDrawn="1"/>
        </p:nvSpPr>
        <p:spPr>
          <a:xfrm rot="5400000">
            <a:off x="1456285" y="1694210"/>
            <a:ext cx="1324149" cy="1324149"/>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5" name="Right Triangle 14">
            <a:extLst>
              <a:ext uri="{FF2B5EF4-FFF2-40B4-BE49-F238E27FC236}">
                <a16:creationId xmlns:a16="http://schemas.microsoft.com/office/drawing/2014/main" id="{CBD1BDE7-5B77-354D-839F-B4E451B8253F}"/>
              </a:ext>
            </a:extLst>
          </p:cNvPr>
          <p:cNvSpPr/>
          <p:nvPr userDrawn="1"/>
        </p:nvSpPr>
        <p:spPr>
          <a:xfrm rot="5400000">
            <a:off x="1456285" y="3217424"/>
            <a:ext cx="1324149" cy="1324149"/>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6" name="Right Triangle 15">
            <a:extLst>
              <a:ext uri="{FF2B5EF4-FFF2-40B4-BE49-F238E27FC236}">
                <a16:creationId xmlns:a16="http://schemas.microsoft.com/office/drawing/2014/main" id="{E6B708A3-5AF2-0F44-8940-F619F26243D0}"/>
              </a:ext>
            </a:extLst>
          </p:cNvPr>
          <p:cNvSpPr/>
          <p:nvPr userDrawn="1"/>
        </p:nvSpPr>
        <p:spPr>
          <a:xfrm rot="5400000">
            <a:off x="1456285" y="4733634"/>
            <a:ext cx="1324149" cy="1324149"/>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77"/>
            </a:endParaRPr>
          </a:p>
        </p:txBody>
      </p:sp>
      <p:sp>
        <p:nvSpPr>
          <p:cNvPr id="17" name="Right Triangle 16">
            <a:extLst>
              <a:ext uri="{FF2B5EF4-FFF2-40B4-BE49-F238E27FC236}">
                <a16:creationId xmlns:a16="http://schemas.microsoft.com/office/drawing/2014/main" id="{2C546E29-2C88-4841-8BCB-730D76EEC54C}"/>
              </a:ext>
            </a:extLst>
          </p:cNvPr>
          <p:cNvSpPr/>
          <p:nvPr userDrawn="1"/>
        </p:nvSpPr>
        <p:spPr>
          <a:xfrm rot="16200000">
            <a:off x="3707147" y="1687034"/>
            <a:ext cx="1338665" cy="1338665"/>
          </a:xfrm>
          <a:prstGeom prst="rtTriangle">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verpass" panose="020B0604020202020204" pitchFamily="34" charset="0"/>
            </a:endParaRPr>
          </a:p>
        </p:txBody>
      </p:sp>
      <p:sp>
        <p:nvSpPr>
          <p:cNvPr id="18" name="Right Triangle 17">
            <a:extLst>
              <a:ext uri="{FF2B5EF4-FFF2-40B4-BE49-F238E27FC236}">
                <a16:creationId xmlns:a16="http://schemas.microsoft.com/office/drawing/2014/main" id="{CD8BB4DC-C1BD-FD41-AE1E-68643B86BFEE}"/>
              </a:ext>
            </a:extLst>
          </p:cNvPr>
          <p:cNvSpPr/>
          <p:nvPr userDrawn="1"/>
        </p:nvSpPr>
        <p:spPr>
          <a:xfrm rot="16200000">
            <a:off x="3701038" y="3217423"/>
            <a:ext cx="1324149" cy="1324149"/>
          </a:xfrm>
          <a:prstGeom prst="rtTriangle">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verpass" panose="020B0604020202020204" pitchFamily="34" charset="0"/>
            </a:endParaRPr>
          </a:p>
        </p:txBody>
      </p:sp>
      <p:sp>
        <p:nvSpPr>
          <p:cNvPr id="3" name="Content Placeholder 2">
            <a:extLst>
              <a:ext uri="{FF2B5EF4-FFF2-40B4-BE49-F238E27FC236}">
                <a16:creationId xmlns:a16="http://schemas.microsoft.com/office/drawing/2014/main" id="{915ED663-604D-334A-BBA1-4C8C30B72F47}"/>
              </a:ext>
            </a:extLst>
          </p:cNvPr>
          <p:cNvSpPr>
            <a:spLocks noGrp="1"/>
          </p:cNvSpPr>
          <p:nvPr>
            <p:ph sz="quarter" idx="14"/>
          </p:nvPr>
        </p:nvSpPr>
        <p:spPr>
          <a:xfrm>
            <a:off x="5375275" y="3805608"/>
            <a:ext cx="2796209" cy="207041"/>
          </a:xfrm>
          <a:prstGeom prst="rect">
            <a:avLst/>
          </a:prstGeom>
        </p:spPr>
        <p:txBody>
          <a:bodyPr lIns="0" tIns="0" rIns="0" bIns="0" anchor="ctr"/>
          <a:lstStyle>
            <a:lvl1pPr marL="0" indent="0">
              <a:buNone/>
              <a:defRPr lang="en-GB" sz="1400" b="1" i="0" kern="1200" spc="30" dirty="0" smtClean="0">
                <a:solidFill>
                  <a:schemeClr val="accent3">
                    <a:lumMod val="75000"/>
                  </a:schemeClr>
                </a:solidFill>
                <a:latin typeface="Overpass SemiBold" pitchFamily="2" charset="77"/>
                <a:ea typeface="+mn-ea"/>
                <a:cs typeface="Lalezar" panose="020B0604020202020204" pitchFamily="2" charset="-78"/>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2" name="Content Placeholder 2">
            <a:extLst>
              <a:ext uri="{FF2B5EF4-FFF2-40B4-BE49-F238E27FC236}">
                <a16:creationId xmlns:a16="http://schemas.microsoft.com/office/drawing/2014/main" id="{CC117746-CE22-CD42-B441-2E3926C54EC1}"/>
              </a:ext>
            </a:extLst>
          </p:cNvPr>
          <p:cNvSpPr>
            <a:spLocks noGrp="1"/>
          </p:cNvSpPr>
          <p:nvPr>
            <p:ph sz="quarter" idx="15"/>
          </p:nvPr>
        </p:nvSpPr>
        <p:spPr>
          <a:xfrm>
            <a:off x="5375275" y="5296477"/>
            <a:ext cx="2796209" cy="207041"/>
          </a:xfrm>
          <a:prstGeom prst="rect">
            <a:avLst/>
          </a:prstGeom>
        </p:spPr>
        <p:txBody>
          <a:bodyPr lIns="0" tIns="0" rIns="0" bIns="0" anchor="ctr"/>
          <a:lstStyle>
            <a:lvl1pPr marL="0" indent="0">
              <a:buNone/>
              <a:defRPr lang="en-GB" sz="1400" b="1" i="0" kern="1200" spc="30" dirty="0" smtClean="0">
                <a:solidFill>
                  <a:schemeClr val="accent3">
                    <a:lumMod val="75000"/>
                  </a:schemeClr>
                </a:solidFill>
                <a:latin typeface="Overpass SemiBold" pitchFamily="2" charset="77"/>
                <a:ea typeface="+mn-ea"/>
                <a:cs typeface="Lalezar" panose="020B0604020202020204" pitchFamily="2" charset="-78"/>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3" name="Content Placeholder 2">
            <a:extLst>
              <a:ext uri="{FF2B5EF4-FFF2-40B4-BE49-F238E27FC236}">
                <a16:creationId xmlns:a16="http://schemas.microsoft.com/office/drawing/2014/main" id="{12B45D66-45BA-604C-B9B3-0395DF4DF408}"/>
              </a:ext>
            </a:extLst>
          </p:cNvPr>
          <p:cNvSpPr>
            <a:spLocks noGrp="1"/>
          </p:cNvSpPr>
          <p:nvPr>
            <p:ph sz="quarter" idx="16"/>
          </p:nvPr>
        </p:nvSpPr>
        <p:spPr>
          <a:xfrm>
            <a:off x="5375275" y="2314738"/>
            <a:ext cx="2796209" cy="207041"/>
          </a:xfrm>
          <a:prstGeom prst="rect">
            <a:avLst/>
          </a:prstGeom>
        </p:spPr>
        <p:txBody>
          <a:bodyPr lIns="0" tIns="0" rIns="0" bIns="0" anchor="ctr"/>
          <a:lstStyle>
            <a:lvl1pPr marL="0" indent="0">
              <a:buNone/>
              <a:defRPr lang="en-GB" sz="1400" b="1" i="0" kern="1200" spc="30" dirty="0" smtClean="0">
                <a:solidFill>
                  <a:schemeClr val="accent3">
                    <a:lumMod val="75000"/>
                  </a:schemeClr>
                </a:solidFill>
                <a:latin typeface="Overpass SemiBold" pitchFamily="2" charset="77"/>
                <a:ea typeface="+mn-ea"/>
                <a:cs typeface="Lalezar" panose="020B0604020202020204" pitchFamily="2" charset="-78"/>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4" name="Right Triangle 23">
            <a:extLst>
              <a:ext uri="{FF2B5EF4-FFF2-40B4-BE49-F238E27FC236}">
                <a16:creationId xmlns:a16="http://schemas.microsoft.com/office/drawing/2014/main" id="{16DD976B-0252-7B4B-9159-D6AC5A06441B}"/>
              </a:ext>
            </a:extLst>
          </p:cNvPr>
          <p:cNvSpPr/>
          <p:nvPr userDrawn="1"/>
        </p:nvSpPr>
        <p:spPr>
          <a:xfrm rot="16200000">
            <a:off x="3701038" y="4741423"/>
            <a:ext cx="1324149" cy="1324149"/>
          </a:xfrm>
          <a:prstGeom prst="rtTriangle">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verpass" panose="020B0604020202020204" pitchFamily="34" charset="0"/>
            </a:endParaRPr>
          </a:p>
        </p:txBody>
      </p:sp>
    </p:spTree>
    <p:extLst>
      <p:ext uri="{BB962C8B-B14F-4D97-AF65-F5344CB8AC3E}">
        <p14:creationId xmlns:p14="http://schemas.microsoft.com/office/powerpoint/2010/main" val="208015712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D70131-C97C-A745-B2D7-2382F1199467}"/>
              </a:ext>
            </a:extLst>
          </p:cNvPr>
          <p:cNvSpPr>
            <a:spLocks noGrp="1"/>
          </p:cNvSpPr>
          <p:nvPr>
            <p:ph sz="quarter" idx="13" hasCustomPrompt="1"/>
          </p:nvPr>
        </p:nvSpPr>
        <p:spPr>
          <a:xfrm>
            <a:off x="1439442" y="800090"/>
            <a:ext cx="3597551" cy="622642"/>
          </a:xfrm>
          <a:prstGeom prst="rect">
            <a:avLst/>
          </a:prstGeom>
        </p:spPr>
        <p:txBody>
          <a:bodyPr lIns="0" tIns="0" rIns="0" bIns="0"/>
          <a:lstStyle>
            <a:lvl1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1pPr>
            <a:lvl2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2pPr>
            <a:lvl3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3pPr>
            <a:lvl4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4pPr>
            <a:lvl5pPr marL="0" indent="0" algn="l" defTabSz="914400" rtl="0" eaLnBrk="1" latinLnBrk="0" hangingPunct="1">
              <a:lnSpc>
                <a:spcPts val="2640"/>
              </a:lnSpc>
              <a:spcBef>
                <a:spcPct val="0"/>
              </a:spcBef>
              <a:buNone/>
              <a:defRPr lang="en-US" sz="2400" kern="1200">
                <a:solidFill>
                  <a:schemeClr val="accent3">
                    <a:lumMod val="75000"/>
                  </a:schemeClr>
                </a:solidFill>
                <a:latin typeface="Overpass ExtraBold" pitchFamily="2" charset="0"/>
                <a:ea typeface="+mj-ea"/>
                <a:cs typeface="Lalezar" panose="020B0604020202020204" pitchFamily="2" charset="-78"/>
              </a:defRPr>
            </a:lvl5pPr>
          </a:lstStyle>
          <a:p>
            <a:pPr lvl="0"/>
            <a:r>
              <a:rPr lang="en-GB"/>
              <a:t>CLICK TO EDIT </a:t>
            </a:r>
            <a:br>
              <a:rPr lang="en-GB"/>
            </a:br>
            <a:r>
              <a:rPr lang="en-GB"/>
              <a:t>TITLE SLIDE</a:t>
            </a:r>
          </a:p>
        </p:txBody>
      </p:sp>
      <p:sp>
        <p:nvSpPr>
          <p:cNvPr id="30" name="Text Placeholder 29">
            <a:extLst>
              <a:ext uri="{FF2B5EF4-FFF2-40B4-BE49-F238E27FC236}">
                <a16:creationId xmlns:a16="http://schemas.microsoft.com/office/drawing/2014/main" id="{591382FA-5582-E340-AC29-F725EC6C66EF}"/>
              </a:ext>
            </a:extLst>
          </p:cNvPr>
          <p:cNvSpPr>
            <a:spLocks noGrp="1"/>
          </p:cNvSpPr>
          <p:nvPr>
            <p:ph type="body" sz="quarter" idx="14" hasCustomPrompt="1"/>
          </p:nvPr>
        </p:nvSpPr>
        <p:spPr>
          <a:xfrm>
            <a:off x="1439441" y="1828800"/>
            <a:ext cx="3437359" cy="4276812"/>
          </a:xfrm>
          <a:prstGeom prst="rect">
            <a:avLst/>
          </a:prstGeom>
        </p:spPr>
        <p:txBody>
          <a:bodyPr wrap="square" lIns="0" tIns="0" rIns="0" bIns="0">
            <a:spAutoFit/>
          </a:bodyPr>
          <a:lstStyle>
            <a:lvl1pPr marL="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1pPr>
            <a:lvl2pPr marL="4572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2pPr>
            <a:lvl3pPr marL="9144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3pPr>
            <a:lvl4pPr marL="13716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4pPr>
            <a:lvl5pPr marL="1828800" indent="0">
              <a:buNone/>
              <a:defRPr lang="en-US" sz="1000" kern="1200" dirty="0">
                <a:solidFill>
                  <a:schemeClr val="accent3">
                    <a:lumMod val="75000"/>
                  </a:schemeClr>
                </a:solidFill>
                <a:latin typeface="Overpass" pitchFamily="2" charset="0"/>
                <a:ea typeface="+mj-ea"/>
                <a:cs typeface="Lalezar" panose="020B0604020202020204" pitchFamily="2" charset="-78"/>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Aenean et </a:t>
            </a:r>
            <a:r>
              <a:rPr lang="en-GB" err="1"/>
              <a:t>imperdiet</a:t>
            </a:r>
            <a:r>
              <a:rPr lang="en-GB"/>
              <a:t> </a:t>
            </a:r>
            <a:r>
              <a:rPr lang="en-GB" err="1"/>
              <a:t>sapien</a:t>
            </a:r>
            <a:r>
              <a:rPr lang="en-GB"/>
              <a:t>. </a:t>
            </a:r>
            <a:r>
              <a:rPr lang="en-GB" err="1"/>
              <a:t>Pellentesque</a:t>
            </a:r>
            <a:r>
              <a:rPr lang="en-GB"/>
              <a:t> </a:t>
            </a:r>
            <a:r>
              <a:rPr lang="en-GB" err="1"/>
              <a:t>eu</a:t>
            </a:r>
            <a:r>
              <a:rPr lang="en-GB"/>
              <a:t> dui </a:t>
            </a:r>
            <a:r>
              <a:rPr lang="en-GB" err="1"/>
              <a:t>elementum</a:t>
            </a:r>
            <a:r>
              <a:rPr lang="en-GB"/>
              <a:t>, </a:t>
            </a:r>
            <a:r>
              <a:rPr lang="en-GB" err="1"/>
              <a:t>consequat</a:t>
            </a:r>
            <a:r>
              <a:rPr lang="en-GB"/>
              <a:t> </a:t>
            </a:r>
            <a:r>
              <a:rPr lang="en-GB" err="1"/>
              <a:t>urna</a:t>
            </a:r>
            <a:r>
              <a:rPr lang="en-GB"/>
              <a:t> non, auctor diam. </a:t>
            </a:r>
            <a:r>
              <a:rPr lang="en-GB" err="1"/>
              <a:t>Aliquam</a:t>
            </a:r>
            <a:r>
              <a:rPr lang="en-GB"/>
              <a:t> </a:t>
            </a:r>
            <a:r>
              <a:rPr lang="en-GB" err="1"/>
              <a:t>erat</a:t>
            </a:r>
            <a:r>
              <a:rPr lang="en-GB"/>
              <a:t> </a:t>
            </a:r>
            <a:r>
              <a:rPr lang="en-GB" err="1"/>
              <a:t>volutpat</a:t>
            </a:r>
            <a:r>
              <a:rPr lang="en-GB"/>
              <a:t>. </a:t>
            </a:r>
            <a:r>
              <a:rPr lang="en-GB" err="1"/>
              <a:t>Praesent</a:t>
            </a:r>
            <a:r>
              <a:rPr lang="en-GB"/>
              <a:t> </a:t>
            </a:r>
            <a:r>
              <a:rPr lang="en-GB" err="1"/>
              <a:t>eget</a:t>
            </a:r>
            <a:r>
              <a:rPr lang="en-GB"/>
              <a:t> </a:t>
            </a:r>
            <a:r>
              <a:rPr lang="en-GB" err="1"/>
              <a:t>neque</a:t>
            </a:r>
            <a:r>
              <a:rPr lang="en-GB"/>
              <a:t> </a:t>
            </a:r>
            <a:r>
              <a:rPr lang="en-GB" err="1"/>
              <a:t>sed</a:t>
            </a:r>
            <a:r>
              <a:rPr lang="en-GB"/>
              <a:t> </a:t>
            </a:r>
            <a:r>
              <a:rPr lang="en-GB" err="1"/>
              <a:t>leo</a:t>
            </a:r>
            <a:r>
              <a:rPr lang="en-GB"/>
              <a:t> </a:t>
            </a:r>
            <a:r>
              <a:rPr lang="en-GB" err="1"/>
              <a:t>volutpat</a:t>
            </a:r>
            <a:r>
              <a:rPr lang="en-GB"/>
              <a:t> </a:t>
            </a:r>
            <a:r>
              <a:rPr lang="en-GB" err="1"/>
              <a:t>suscipit</a:t>
            </a:r>
            <a:r>
              <a:rPr lang="en-GB"/>
              <a:t>. </a:t>
            </a:r>
            <a:r>
              <a:rPr lang="en-GB" err="1"/>
              <a:t>Sed</a:t>
            </a:r>
            <a:r>
              <a:rPr lang="en-GB"/>
              <a:t> tempus </a:t>
            </a:r>
            <a:r>
              <a:rPr lang="en-GB" err="1"/>
              <a:t>sollicitudin</a:t>
            </a:r>
            <a:r>
              <a:rPr lang="en-GB"/>
              <a:t> </a:t>
            </a:r>
            <a:r>
              <a:rPr lang="en-GB" err="1"/>
              <a:t>quam</a:t>
            </a:r>
            <a:r>
              <a:rPr lang="en-GB"/>
              <a:t>, </a:t>
            </a:r>
            <a:r>
              <a:rPr lang="en-GB" err="1"/>
              <a:t>eget</a:t>
            </a:r>
            <a:r>
              <a:rPr lang="en-GB"/>
              <a:t> </a:t>
            </a:r>
            <a:r>
              <a:rPr lang="en-GB" err="1"/>
              <a:t>eleifend</a:t>
            </a:r>
            <a:r>
              <a:rPr lang="en-GB"/>
              <a:t> </a:t>
            </a:r>
            <a:r>
              <a:rPr lang="en-GB" err="1"/>
              <a:t>risus</a:t>
            </a:r>
            <a:r>
              <a:rPr lang="en-GB"/>
              <a:t> </a:t>
            </a:r>
            <a:r>
              <a:rPr lang="en-GB" err="1"/>
              <a:t>rhoncus</a:t>
            </a:r>
            <a:r>
              <a:rPr lang="en-GB"/>
              <a:t> sit </a:t>
            </a:r>
            <a:r>
              <a:rPr lang="en-GB" err="1"/>
              <a:t>amet</a:t>
            </a:r>
            <a:r>
              <a:rPr lang="en-GB"/>
              <a:t>. </a:t>
            </a:r>
            <a:r>
              <a:rPr lang="en-GB" err="1"/>
              <a:t>Curabitur</a:t>
            </a:r>
            <a:r>
              <a:rPr lang="en-GB"/>
              <a:t> semper </a:t>
            </a:r>
            <a:r>
              <a:rPr lang="en-GB" err="1"/>
              <a:t>iaculis</a:t>
            </a:r>
            <a:r>
              <a:rPr lang="en-GB"/>
              <a:t> </a:t>
            </a:r>
            <a:r>
              <a:rPr lang="en-GB" err="1"/>
              <a:t>scelerisque</a:t>
            </a:r>
            <a:r>
              <a:rPr lang="en-GB"/>
              <a:t>. </a:t>
            </a:r>
            <a:r>
              <a:rPr lang="en-GB" err="1"/>
              <a:t>Nullam</a:t>
            </a:r>
            <a:r>
              <a:rPr lang="en-GB"/>
              <a:t> </a:t>
            </a:r>
            <a:r>
              <a:rPr lang="en-GB" err="1"/>
              <a:t>luctus</a:t>
            </a:r>
            <a:r>
              <a:rPr lang="en-GB"/>
              <a:t> </a:t>
            </a:r>
            <a:r>
              <a:rPr lang="en-GB" err="1"/>
              <a:t>purus</a:t>
            </a:r>
            <a:r>
              <a:rPr lang="en-GB"/>
              <a:t> </a:t>
            </a:r>
            <a:r>
              <a:rPr lang="en-GB" err="1"/>
              <a:t>vel</a:t>
            </a:r>
            <a:r>
              <a:rPr lang="en-GB"/>
              <a:t> ex porta auctor. </a:t>
            </a:r>
            <a:r>
              <a:rPr lang="en-GB" err="1"/>
              <a:t>Aliquam</a:t>
            </a:r>
            <a:r>
              <a:rPr lang="en-GB"/>
              <a:t> ligula magna, </a:t>
            </a:r>
            <a:r>
              <a:rPr lang="en-GB" err="1"/>
              <a:t>dapibus</a:t>
            </a:r>
            <a:r>
              <a:rPr lang="en-GB"/>
              <a:t> a </a:t>
            </a:r>
            <a:r>
              <a:rPr lang="en-GB" err="1"/>
              <a:t>faucibus</a:t>
            </a:r>
            <a:r>
              <a:rPr lang="en-GB"/>
              <a:t> </a:t>
            </a:r>
            <a:r>
              <a:rPr lang="en-GB" err="1"/>
              <a:t>eu</a:t>
            </a:r>
            <a:r>
              <a:rPr lang="en-GB"/>
              <a:t>, </a:t>
            </a:r>
            <a:r>
              <a:rPr lang="en-GB" err="1"/>
              <a:t>dapibus</a:t>
            </a:r>
            <a:r>
              <a:rPr lang="en-GB"/>
              <a:t> in </a:t>
            </a:r>
            <a:r>
              <a:rPr lang="en-GB" err="1"/>
              <a:t>mauris</a:t>
            </a:r>
            <a:r>
              <a:rPr lang="en-GB"/>
              <a:t>. </a:t>
            </a:r>
            <a:r>
              <a:rPr lang="en-GB" err="1"/>
              <a:t>Pellentesque</a:t>
            </a:r>
            <a:r>
              <a:rPr lang="en-GB"/>
              <a:t> habitant </a:t>
            </a:r>
            <a:r>
              <a:rPr lang="en-GB" err="1"/>
              <a:t>morbi</a:t>
            </a:r>
            <a:r>
              <a:rPr lang="en-GB"/>
              <a:t> </a:t>
            </a:r>
            <a:r>
              <a:rPr lang="en-GB" err="1"/>
              <a:t>tristique</a:t>
            </a:r>
            <a:r>
              <a:rPr lang="en-GB"/>
              <a:t> </a:t>
            </a:r>
            <a:r>
              <a:rPr lang="en-GB" err="1"/>
              <a:t>senectus</a:t>
            </a:r>
            <a:r>
              <a:rPr lang="en-GB"/>
              <a:t> et </a:t>
            </a:r>
            <a:r>
              <a:rPr lang="en-GB" err="1"/>
              <a:t>netus</a:t>
            </a:r>
            <a:r>
              <a:rPr lang="en-GB"/>
              <a:t> et </a:t>
            </a:r>
            <a:r>
              <a:rPr lang="en-GB" err="1"/>
              <a:t>malesuada</a:t>
            </a:r>
            <a:r>
              <a:rPr lang="en-GB"/>
              <a:t> fames ac </a:t>
            </a:r>
            <a:r>
              <a:rPr lang="en-GB" err="1"/>
              <a:t>turpis</a:t>
            </a:r>
            <a:r>
              <a:rPr lang="en-GB"/>
              <a:t> </a:t>
            </a:r>
            <a:r>
              <a:rPr lang="en-GB" err="1"/>
              <a:t>egestas</a:t>
            </a:r>
            <a:r>
              <a:rPr lang="en-GB"/>
              <a:t>. </a:t>
            </a:r>
            <a:r>
              <a:rPr lang="en-GB" err="1"/>
              <a:t>Sed</a:t>
            </a:r>
            <a:r>
              <a:rPr lang="en-GB"/>
              <a:t> </a:t>
            </a:r>
            <a:r>
              <a:rPr lang="en-GB" err="1"/>
              <a:t>consectetur</a:t>
            </a:r>
            <a:r>
              <a:rPr lang="en-GB"/>
              <a:t> </a:t>
            </a:r>
            <a:r>
              <a:rPr lang="en-GB" err="1"/>
              <a:t>leo</a:t>
            </a:r>
            <a:r>
              <a:rPr lang="en-GB"/>
              <a:t> ac </a:t>
            </a:r>
            <a:r>
              <a:rPr lang="en-GB" err="1"/>
              <a:t>purus</a:t>
            </a:r>
            <a:r>
              <a:rPr lang="en-GB"/>
              <a:t> </a:t>
            </a:r>
            <a:r>
              <a:rPr lang="en-GB" err="1"/>
              <a:t>rutrum</a:t>
            </a:r>
            <a:r>
              <a:rPr lang="en-GB"/>
              <a:t> </a:t>
            </a:r>
            <a:r>
              <a:rPr lang="en-GB" err="1"/>
              <a:t>vehicula</a:t>
            </a:r>
            <a:r>
              <a:rPr lang="en-GB"/>
              <a:t>.</a:t>
            </a:r>
          </a:p>
          <a:p>
            <a:pPr lvl="0"/>
            <a:r>
              <a:rPr lang="en-GB" err="1"/>
              <a:t>Curabitur</a:t>
            </a:r>
            <a:r>
              <a:rPr lang="en-GB"/>
              <a:t> a ante id </a:t>
            </a:r>
            <a:r>
              <a:rPr lang="en-GB" err="1"/>
              <a:t>augue</a:t>
            </a:r>
            <a:r>
              <a:rPr lang="en-GB"/>
              <a:t> </a:t>
            </a:r>
            <a:r>
              <a:rPr lang="en-GB" err="1"/>
              <a:t>sagittis</a:t>
            </a:r>
            <a:r>
              <a:rPr lang="en-GB"/>
              <a:t> fermentum id vitae dui. Donec </a:t>
            </a:r>
            <a:r>
              <a:rPr lang="en-GB" err="1"/>
              <a:t>egestas</a:t>
            </a:r>
            <a:r>
              <a:rPr lang="en-GB"/>
              <a:t> auctor </a:t>
            </a:r>
            <a:r>
              <a:rPr lang="en-GB" err="1"/>
              <a:t>sapien</a:t>
            </a:r>
            <a:r>
              <a:rPr lang="en-GB"/>
              <a:t>, porta </a:t>
            </a:r>
            <a:r>
              <a:rPr lang="en-GB" err="1"/>
              <a:t>venenatis</a:t>
            </a:r>
            <a:r>
              <a:rPr lang="en-GB"/>
              <a:t> mi </a:t>
            </a:r>
            <a:r>
              <a:rPr lang="en-GB" err="1"/>
              <a:t>sollicitudin</a:t>
            </a:r>
            <a:r>
              <a:rPr lang="en-GB"/>
              <a:t> ac. Proin </a:t>
            </a:r>
            <a:r>
              <a:rPr lang="en-GB" err="1"/>
              <a:t>viverra</a:t>
            </a:r>
            <a:r>
              <a:rPr lang="en-GB"/>
              <a:t> </a:t>
            </a:r>
            <a:r>
              <a:rPr lang="en-GB" err="1"/>
              <a:t>congue</a:t>
            </a:r>
            <a:r>
              <a:rPr lang="en-GB"/>
              <a:t> </a:t>
            </a:r>
            <a:r>
              <a:rPr lang="en-GB" err="1"/>
              <a:t>venenatis</a:t>
            </a:r>
            <a:r>
              <a:rPr lang="en-GB"/>
              <a:t>. </a:t>
            </a:r>
            <a:r>
              <a:rPr lang="en-GB" err="1"/>
              <a:t>Sed</a:t>
            </a:r>
            <a:r>
              <a:rPr lang="en-GB"/>
              <a:t> </a:t>
            </a:r>
            <a:r>
              <a:rPr lang="en-GB" err="1"/>
              <a:t>quis</a:t>
            </a:r>
            <a:r>
              <a:rPr lang="en-GB"/>
              <a:t> </a:t>
            </a:r>
            <a:r>
              <a:rPr lang="en-GB" err="1"/>
              <a:t>egestas</a:t>
            </a:r>
            <a:r>
              <a:rPr lang="en-GB"/>
              <a:t> </a:t>
            </a:r>
            <a:r>
              <a:rPr lang="en-GB" err="1"/>
              <a:t>justo</a:t>
            </a:r>
            <a:r>
              <a:rPr lang="en-GB"/>
              <a:t>. Integer </a:t>
            </a:r>
            <a:r>
              <a:rPr lang="en-GB" err="1"/>
              <a:t>lobortis</a:t>
            </a:r>
            <a:r>
              <a:rPr lang="en-GB"/>
              <a:t> </a:t>
            </a:r>
            <a:r>
              <a:rPr lang="en-GB" err="1"/>
              <a:t>interdum</a:t>
            </a:r>
            <a:r>
              <a:rPr lang="en-GB"/>
              <a:t> </a:t>
            </a:r>
            <a:r>
              <a:rPr lang="en-GB" err="1"/>
              <a:t>placerat</a:t>
            </a:r>
            <a:r>
              <a:rPr lang="en-GB"/>
              <a:t>. </a:t>
            </a:r>
            <a:r>
              <a:rPr lang="en-GB" err="1"/>
              <a:t>Interdum</a:t>
            </a:r>
            <a:r>
              <a:rPr lang="en-GB"/>
              <a:t> et </a:t>
            </a:r>
            <a:r>
              <a:rPr lang="en-GB" err="1"/>
              <a:t>malesuada</a:t>
            </a:r>
            <a:r>
              <a:rPr lang="en-GB"/>
              <a:t> fames ac ante ipsum </a:t>
            </a:r>
            <a:r>
              <a:rPr lang="en-GB" err="1"/>
              <a:t>primis</a:t>
            </a:r>
            <a:r>
              <a:rPr lang="en-GB"/>
              <a:t> in </a:t>
            </a:r>
            <a:r>
              <a:rPr lang="en-GB" err="1"/>
              <a:t>faucibus</a:t>
            </a:r>
            <a:r>
              <a:rPr lang="en-GB"/>
              <a:t>. Integer </a:t>
            </a:r>
            <a:r>
              <a:rPr lang="en-GB" err="1"/>
              <a:t>tempor</a:t>
            </a:r>
            <a:r>
              <a:rPr lang="en-GB"/>
              <a:t> </a:t>
            </a:r>
            <a:r>
              <a:rPr lang="en-GB" err="1"/>
              <a:t>varius</a:t>
            </a:r>
            <a:r>
              <a:rPr lang="en-GB"/>
              <a:t> lorem </a:t>
            </a:r>
            <a:r>
              <a:rPr lang="en-GB" err="1"/>
              <a:t>quis</a:t>
            </a:r>
            <a:r>
              <a:rPr lang="en-GB"/>
              <a:t> pulvinar. </a:t>
            </a:r>
            <a:r>
              <a:rPr lang="en-GB" err="1"/>
              <a:t>Mauris</a:t>
            </a:r>
            <a:r>
              <a:rPr lang="en-GB"/>
              <a:t> </a:t>
            </a:r>
            <a:r>
              <a:rPr lang="en-GB" err="1"/>
              <a:t>consectetur</a:t>
            </a:r>
            <a:r>
              <a:rPr lang="en-GB"/>
              <a:t> dui in </a:t>
            </a:r>
            <a:r>
              <a:rPr lang="en-GB" err="1"/>
              <a:t>nisl</a:t>
            </a:r>
            <a:r>
              <a:rPr lang="en-GB"/>
              <a:t> </a:t>
            </a:r>
            <a:r>
              <a:rPr lang="en-GB" err="1"/>
              <a:t>varius</a:t>
            </a:r>
            <a:r>
              <a:rPr lang="en-GB"/>
              <a:t> </a:t>
            </a:r>
            <a:r>
              <a:rPr lang="en-GB" err="1"/>
              <a:t>feugiat</a:t>
            </a:r>
            <a:r>
              <a:rPr lang="en-GB"/>
              <a:t>. Duis ac </a:t>
            </a:r>
            <a:r>
              <a:rPr lang="en-GB" err="1"/>
              <a:t>sapien</a:t>
            </a:r>
            <a:r>
              <a:rPr lang="en-GB"/>
              <a:t> sit </a:t>
            </a:r>
            <a:r>
              <a:rPr lang="en-GB" err="1"/>
              <a:t>amet</a:t>
            </a:r>
            <a:r>
              <a:rPr lang="en-GB"/>
              <a:t> </a:t>
            </a:r>
            <a:r>
              <a:rPr lang="en-GB" err="1"/>
              <a:t>massa</a:t>
            </a:r>
            <a:r>
              <a:rPr lang="en-GB"/>
              <a:t> </a:t>
            </a:r>
            <a:r>
              <a:rPr lang="en-GB" err="1"/>
              <a:t>facilisis</a:t>
            </a:r>
            <a:r>
              <a:rPr lang="en-GB"/>
              <a:t> </a:t>
            </a:r>
            <a:r>
              <a:rPr lang="en-GB" err="1"/>
              <a:t>finibus</a:t>
            </a:r>
            <a:r>
              <a:rPr lang="en-GB"/>
              <a:t> </a:t>
            </a:r>
            <a:r>
              <a:rPr lang="en-GB" err="1"/>
              <a:t>iaculis</a:t>
            </a:r>
            <a:r>
              <a:rPr lang="en-GB"/>
              <a:t> vitae magna. </a:t>
            </a:r>
            <a:r>
              <a:rPr lang="en-GB" err="1"/>
              <a:t>Vivamus</a:t>
            </a:r>
            <a:r>
              <a:rPr lang="en-GB"/>
              <a:t> </a:t>
            </a:r>
            <a:r>
              <a:rPr lang="en-GB" err="1"/>
              <a:t>sodales</a:t>
            </a:r>
            <a:r>
              <a:rPr lang="en-GB"/>
              <a:t>, ipsum </a:t>
            </a:r>
            <a:r>
              <a:rPr lang="en-GB" err="1"/>
              <a:t>vel</a:t>
            </a:r>
            <a:r>
              <a:rPr lang="en-GB"/>
              <a:t> </a:t>
            </a:r>
            <a:r>
              <a:rPr lang="en-GB" err="1"/>
              <a:t>hendrerit</a:t>
            </a:r>
            <a:r>
              <a:rPr lang="en-GB"/>
              <a:t> </a:t>
            </a:r>
            <a:r>
              <a:rPr lang="en-GB" err="1"/>
              <a:t>bibendum</a:t>
            </a:r>
            <a:r>
              <a:rPr lang="en-GB"/>
              <a:t>, ex </a:t>
            </a:r>
            <a:r>
              <a:rPr lang="en-GB" err="1"/>
              <a:t>nunc</a:t>
            </a:r>
            <a:r>
              <a:rPr lang="en-GB"/>
              <a:t> gravida </a:t>
            </a:r>
            <a:r>
              <a:rPr lang="en-GB" err="1"/>
              <a:t>nulla</a:t>
            </a:r>
            <a:r>
              <a:rPr lang="en-GB"/>
              <a:t>, </a:t>
            </a:r>
            <a:r>
              <a:rPr lang="en-GB" err="1"/>
              <a:t>eget</a:t>
            </a:r>
            <a:r>
              <a:rPr lang="en-GB"/>
              <a:t> </a:t>
            </a:r>
            <a:r>
              <a:rPr lang="en-GB" err="1"/>
              <a:t>malesuada</a:t>
            </a:r>
            <a:r>
              <a:rPr lang="en-GB"/>
              <a:t> dui </a:t>
            </a:r>
            <a:r>
              <a:rPr lang="en-GB" err="1"/>
              <a:t>felis</a:t>
            </a:r>
            <a:r>
              <a:rPr lang="en-GB"/>
              <a:t> vitae </a:t>
            </a:r>
            <a:r>
              <a:rPr lang="en-GB" err="1"/>
              <a:t>dolor</a:t>
            </a:r>
            <a:r>
              <a:rPr lang="en-GB"/>
              <a:t>.</a:t>
            </a:r>
          </a:p>
          <a:p>
            <a:pPr lvl="0"/>
            <a:r>
              <a:rPr lang="en-GB" err="1"/>
              <a:t>Pellentesque</a:t>
            </a:r>
            <a:r>
              <a:rPr lang="en-GB"/>
              <a:t> a </a:t>
            </a:r>
            <a:r>
              <a:rPr lang="en-GB" err="1"/>
              <a:t>metus</a:t>
            </a:r>
            <a:r>
              <a:rPr lang="en-GB"/>
              <a:t> </a:t>
            </a:r>
            <a:r>
              <a:rPr lang="en-GB" err="1"/>
              <a:t>quam</a:t>
            </a:r>
            <a:r>
              <a:rPr lang="en-GB"/>
              <a:t>. </a:t>
            </a:r>
            <a:r>
              <a:rPr lang="en-GB" err="1"/>
              <a:t>Quisque</a:t>
            </a:r>
            <a:r>
              <a:rPr lang="en-GB"/>
              <a:t> </a:t>
            </a:r>
            <a:r>
              <a:rPr lang="en-GB" err="1"/>
              <a:t>mollis</a:t>
            </a:r>
            <a:r>
              <a:rPr lang="en-GB"/>
              <a:t>, </a:t>
            </a:r>
            <a:r>
              <a:rPr lang="en-GB" err="1"/>
              <a:t>metus</a:t>
            </a:r>
            <a:r>
              <a:rPr lang="en-GB"/>
              <a:t> non </a:t>
            </a:r>
            <a:r>
              <a:rPr lang="en-GB" err="1"/>
              <a:t>finibus</a:t>
            </a:r>
            <a:r>
              <a:rPr lang="en-GB"/>
              <a:t> </a:t>
            </a:r>
            <a:r>
              <a:rPr lang="en-GB" err="1"/>
              <a:t>congue</a:t>
            </a:r>
            <a:r>
              <a:rPr lang="en-GB"/>
              <a:t>, eros </a:t>
            </a:r>
            <a:r>
              <a:rPr lang="en-GB" err="1"/>
              <a:t>purus</a:t>
            </a:r>
            <a:r>
              <a:rPr lang="en-GB"/>
              <a:t> </a:t>
            </a:r>
            <a:r>
              <a:rPr lang="en-GB" err="1"/>
              <a:t>malesuada</a:t>
            </a:r>
            <a:r>
              <a:rPr lang="en-GB"/>
              <a:t> libero, a </a:t>
            </a:r>
            <a:r>
              <a:rPr lang="en-GB" err="1"/>
              <a:t>varius</a:t>
            </a:r>
            <a:r>
              <a:rPr lang="en-GB"/>
              <a:t> </a:t>
            </a:r>
            <a:r>
              <a:rPr lang="en-GB" err="1"/>
              <a:t>nibh</a:t>
            </a:r>
            <a:r>
              <a:rPr lang="en-GB"/>
              <a:t> </a:t>
            </a:r>
            <a:r>
              <a:rPr lang="en-GB" err="1"/>
              <a:t>neque</a:t>
            </a:r>
            <a:r>
              <a:rPr lang="en-GB"/>
              <a:t> non </a:t>
            </a:r>
            <a:r>
              <a:rPr lang="en-GB" err="1"/>
              <a:t>enim</a:t>
            </a:r>
            <a:r>
              <a:rPr lang="en-GB"/>
              <a:t>. Morbi non </a:t>
            </a:r>
            <a:r>
              <a:rPr lang="en-GB" err="1"/>
              <a:t>sapien</a:t>
            </a:r>
            <a:r>
              <a:rPr lang="en-GB"/>
              <a:t> ac </a:t>
            </a:r>
            <a:r>
              <a:rPr lang="en-GB" err="1"/>
              <a:t>nisl</a:t>
            </a:r>
            <a:r>
              <a:rPr lang="en-GB"/>
              <a:t> </a:t>
            </a:r>
            <a:r>
              <a:rPr lang="en-GB" err="1"/>
              <a:t>dignissim</a:t>
            </a:r>
            <a:r>
              <a:rPr lang="en-GB"/>
              <a:t> </a:t>
            </a:r>
            <a:r>
              <a:rPr lang="en-GB" err="1"/>
              <a:t>interdum</a:t>
            </a:r>
            <a:r>
              <a:rPr lang="en-GB"/>
              <a:t>. Donec </a:t>
            </a:r>
            <a:r>
              <a:rPr lang="en-GB" err="1"/>
              <a:t>efficitur</a:t>
            </a:r>
            <a:r>
              <a:rPr lang="en-GB"/>
              <a:t> ante id </a:t>
            </a:r>
            <a:r>
              <a:rPr lang="en-GB" err="1"/>
              <a:t>ultricies</a:t>
            </a:r>
            <a:r>
              <a:rPr lang="en-GB"/>
              <a:t> </a:t>
            </a:r>
            <a:r>
              <a:rPr lang="en-GB" err="1"/>
              <a:t>viverra</a:t>
            </a:r>
            <a:r>
              <a:rPr lang="en-GB"/>
              <a:t>. Nunc </a:t>
            </a:r>
            <a:r>
              <a:rPr lang="en-GB" err="1"/>
              <a:t>lobortis</a:t>
            </a:r>
            <a:r>
              <a:rPr lang="en-GB"/>
              <a:t> </a:t>
            </a:r>
            <a:r>
              <a:rPr lang="en-GB" err="1"/>
              <a:t>lobortis</a:t>
            </a:r>
            <a:r>
              <a:rPr lang="en-GB"/>
              <a:t> </a:t>
            </a:r>
            <a:r>
              <a:rPr lang="en-GB" err="1"/>
              <a:t>tellus</a:t>
            </a:r>
            <a:r>
              <a:rPr lang="en-GB"/>
              <a:t> non </a:t>
            </a:r>
            <a:r>
              <a:rPr lang="en-GB" err="1"/>
              <a:t>suscipit</a:t>
            </a:r>
            <a:r>
              <a:rPr lang="en-GB"/>
              <a:t>. </a:t>
            </a:r>
            <a:r>
              <a:rPr lang="en-GB" err="1"/>
              <a:t>Phasellus</a:t>
            </a:r>
            <a:r>
              <a:rPr lang="en-GB"/>
              <a:t> sit </a:t>
            </a:r>
            <a:r>
              <a:rPr lang="en-GB" err="1"/>
              <a:t>amet</a:t>
            </a:r>
            <a:r>
              <a:rPr lang="en-GB"/>
              <a:t> </a:t>
            </a:r>
            <a:r>
              <a:rPr lang="en-GB" err="1"/>
              <a:t>leo</a:t>
            </a:r>
            <a:r>
              <a:rPr lang="en-GB"/>
              <a:t> </a:t>
            </a:r>
            <a:r>
              <a:rPr lang="en-GB" err="1"/>
              <a:t>laoreet</a:t>
            </a:r>
            <a:r>
              <a:rPr lang="en-GB"/>
              <a:t>, </a:t>
            </a:r>
            <a:r>
              <a:rPr lang="en-GB" err="1"/>
              <a:t>fringilla</a:t>
            </a:r>
            <a:r>
              <a:rPr lang="en-GB"/>
              <a:t> </a:t>
            </a:r>
            <a:r>
              <a:rPr lang="en-GB" err="1"/>
              <a:t>nunc</a:t>
            </a:r>
            <a:r>
              <a:rPr lang="en-GB"/>
              <a:t> at, </a:t>
            </a:r>
            <a:r>
              <a:rPr lang="en-GB" err="1"/>
              <a:t>luctus</a:t>
            </a:r>
            <a:r>
              <a:rPr lang="en-GB"/>
              <a:t> </a:t>
            </a:r>
            <a:r>
              <a:rPr lang="en-GB" err="1"/>
              <a:t>quam</a:t>
            </a:r>
            <a:r>
              <a:rPr lang="en-GB"/>
              <a:t>. Aenean </a:t>
            </a:r>
            <a:r>
              <a:rPr lang="en-GB" err="1"/>
              <a:t>est</a:t>
            </a:r>
            <a:r>
              <a:rPr lang="en-GB"/>
              <a:t> </a:t>
            </a:r>
            <a:r>
              <a:rPr lang="en-GB" err="1"/>
              <a:t>justo</a:t>
            </a:r>
            <a:r>
              <a:rPr lang="en-GB"/>
              <a:t>, gravida at </a:t>
            </a:r>
            <a:r>
              <a:rPr lang="en-GB" err="1"/>
              <a:t>dolor</a:t>
            </a:r>
            <a:r>
              <a:rPr lang="en-GB"/>
              <a:t> in, </a:t>
            </a:r>
            <a:r>
              <a:rPr lang="en-GB" err="1"/>
              <a:t>faucibus</a:t>
            </a:r>
            <a:r>
              <a:rPr lang="en-GB"/>
              <a:t> </a:t>
            </a:r>
            <a:r>
              <a:rPr lang="en-GB" err="1"/>
              <a:t>tincidunt</a:t>
            </a:r>
            <a:r>
              <a:rPr lang="en-GB"/>
              <a:t> dui. Integer </a:t>
            </a:r>
            <a:r>
              <a:rPr lang="en-GB" err="1"/>
              <a:t>vel</a:t>
            </a:r>
            <a:r>
              <a:rPr lang="en-GB"/>
              <a:t> dictum </a:t>
            </a:r>
            <a:r>
              <a:rPr lang="en-GB" err="1"/>
              <a:t>justo</a:t>
            </a:r>
            <a:r>
              <a:rPr lang="en-GB"/>
              <a:t>. </a:t>
            </a:r>
            <a:r>
              <a:rPr lang="en-GB" err="1"/>
              <a:t>Mauris</a:t>
            </a:r>
            <a:r>
              <a:rPr lang="en-GB"/>
              <a:t> </a:t>
            </a:r>
            <a:r>
              <a:rPr lang="en-GB" err="1"/>
              <a:t>sodales</a:t>
            </a:r>
            <a:r>
              <a:rPr lang="en-GB"/>
              <a:t> </a:t>
            </a:r>
            <a:r>
              <a:rPr lang="en-GB" err="1"/>
              <a:t>urna</a:t>
            </a:r>
            <a:r>
              <a:rPr lang="en-GB"/>
              <a:t> </a:t>
            </a:r>
            <a:r>
              <a:rPr lang="en-GB" err="1"/>
              <a:t>augue</a:t>
            </a:r>
            <a:r>
              <a:rPr lang="en-GB"/>
              <a:t>, sit </a:t>
            </a:r>
            <a:r>
              <a:rPr lang="en-GB" err="1"/>
              <a:t>amet</a:t>
            </a:r>
            <a:r>
              <a:rPr lang="en-GB"/>
              <a:t> </a:t>
            </a:r>
            <a:r>
              <a:rPr lang="en-GB" err="1"/>
              <a:t>mattis</a:t>
            </a:r>
            <a:r>
              <a:rPr lang="en-GB"/>
              <a:t> </a:t>
            </a:r>
            <a:r>
              <a:rPr lang="en-GB" err="1"/>
              <a:t>sapien</a:t>
            </a:r>
            <a:r>
              <a:rPr lang="en-GB"/>
              <a:t> </a:t>
            </a:r>
            <a:r>
              <a:rPr lang="en-GB" err="1"/>
              <a:t>lobortis</a:t>
            </a:r>
            <a:r>
              <a:rPr lang="en-GB"/>
              <a:t> sed.</a:t>
            </a:r>
            <a:endParaRPr lang="en-US"/>
          </a:p>
        </p:txBody>
      </p:sp>
      <p:sp>
        <p:nvSpPr>
          <p:cNvPr id="31" name="Text Placeholder 29">
            <a:extLst>
              <a:ext uri="{FF2B5EF4-FFF2-40B4-BE49-F238E27FC236}">
                <a16:creationId xmlns:a16="http://schemas.microsoft.com/office/drawing/2014/main" id="{93076FA4-5D93-044D-B202-0471C40FC450}"/>
              </a:ext>
            </a:extLst>
          </p:cNvPr>
          <p:cNvSpPr>
            <a:spLocks noGrp="1"/>
          </p:cNvSpPr>
          <p:nvPr>
            <p:ph type="body" sz="quarter" idx="15" hasCustomPrompt="1"/>
          </p:nvPr>
        </p:nvSpPr>
        <p:spPr>
          <a:xfrm>
            <a:off x="5362084" y="1828800"/>
            <a:ext cx="3437359" cy="4405052"/>
          </a:xfrm>
          <a:prstGeom prst="rect">
            <a:avLst/>
          </a:prstGeom>
        </p:spPr>
        <p:txBody>
          <a:bodyPr wrap="square" lIns="0" tIns="0" rIns="0" bIns="0">
            <a:spAutoFit/>
          </a:bodyPr>
          <a:lstStyle>
            <a:lvl1pPr marL="0" marR="0" indent="0" algn="l" defTabSz="914400" rtl="0" eaLnBrk="1" fontAlgn="auto" latinLnBrk="0" hangingPunct="1">
              <a:lnSpc>
                <a:spcPct val="90000"/>
              </a:lnSpc>
              <a:spcBef>
                <a:spcPts val="1000"/>
              </a:spcBef>
              <a:spcAft>
                <a:spcPts val="0"/>
              </a:spcAft>
              <a:buClrTx/>
              <a:buSzTx/>
              <a:buFont typeface="Overpass" panose="020B0604020202020204" pitchFamily="34" charset="0"/>
              <a:buNone/>
              <a:tabLst/>
              <a:defRPr lang="en-GB" sz="1000" kern="1200" dirty="0" smtClean="0">
                <a:solidFill>
                  <a:schemeClr val="accent3">
                    <a:lumMod val="75000"/>
                  </a:schemeClr>
                </a:solidFill>
                <a:latin typeface="Overpass" pitchFamily="2" charset="0"/>
                <a:ea typeface="+mj-ea"/>
                <a:cs typeface="Lalezar" panose="020B0604020202020204" pitchFamily="2" charset="-78"/>
              </a:defRPr>
            </a:lvl1pPr>
            <a:lvl2pPr marL="4572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2pPr>
            <a:lvl3pPr marL="9144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3pPr>
            <a:lvl4pPr marL="13716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4pPr>
            <a:lvl5pPr marL="1828800" indent="0">
              <a:buNone/>
              <a:defRPr lang="en-US" sz="1000" kern="1200" dirty="0">
                <a:solidFill>
                  <a:schemeClr val="accent3">
                    <a:lumMod val="75000"/>
                  </a:schemeClr>
                </a:solidFill>
                <a:latin typeface="Overpass" pitchFamily="2" charset="0"/>
                <a:ea typeface="+mj-ea"/>
                <a:cs typeface="Lalezar" panose="020B0604020202020204" pitchFamily="2" charset="-78"/>
              </a:defRPr>
            </a:lvl5pPr>
          </a:lstStyle>
          <a:p>
            <a:pPr lvl="0"/>
            <a:r>
              <a:rPr lang="en-GB"/>
              <a:t>Vestibulum non </a:t>
            </a:r>
            <a:r>
              <a:rPr lang="en-GB" err="1"/>
              <a:t>enim</a:t>
            </a:r>
            <a:r>
              <a:rPr lang="en-GB"/>
              <a:t> </a:t>
            </a:r>
            <a:r>
              <a:rPr lang="en-GB" err="1"/>
              <a:t>sollicitudin</a:t>
            </a:r>
            <a:r>
              <a:rPr lang="en-GB"/>
              <a:t>, maximus </a:t>
            </a:r>
            <a:r>
              <a:rPr lang="en-GB" err="1"/>
              <a:t>elit</a:t>
            </a:r>
            <a:r>
              <a:rPr lang="en-GB"/>
              <a:t> et, </a:t>
            </a:r>
            <a:r>
              <a:rPr lang="en-GB" err="1"/>
              <a:t>blandit</a:t>
            </a:r>
            <a:r>
              <a:rPr lang="en-GB"/>
              <a:t> </a:t>
            </a:r>
            <a:r>
              <a:rPr lang="en-GB" err="1"/>
              <a:t>dolor</a:t>
            </a:r>
            <a:r>
              <a:rPr lang="en-GB"/>
              <a:t>. Nam </a:t>
            </a:r>
            <a:r>
              <a:rPr lang="en-GB" err="1"/>
              <a:t>condimentum</a:t>
            </a:r>
            <a:r>
              <a:rPr lang="en-GB"/>
              <a:t> </a:t>
            </a:r>
            <a:r>
              <a:rPr lang="en-GB" err="1"/>
              <a:t>est</a:t>
            </a:r>
            <a:r>
              <a:rPr lang="en-GB"/>
              <a:t> at </a:t>
            </a:r>
            <a:r>
              <a:rPr lang="en-GB" err="1"/>
              <a:t>dapibus</a:t>
            </a:r>
            <a:r>
              <a:rPr lang="en-GB"/>
              <a:t> </a:t>
            </a:r>
            <a:r>
              <a:rPr lang="en-GB" err="1"/>
              <a:t>mattis</a:t>
            </a:r>
            <a:r>
              <a:rPr lang="en-GB"/>
              <a:t>. Duis </a:t>
            </a:r>
            <a:r>
              <a:rPr lang="en-GB" err="1"/>
              <a:t>mollis</a:t>
            </a:r>
            <a:r>
              <a:rPr lang="en-GB"/>
              <a:t> </a:t>
            </a:r>
            <a:r>
              <a:rPr lang="en-GB" err="1"/>
              <a:t>accumsan</a:t>
            </a:r>
            <a:r>
              <a:rPr lang="en-GB"/>
              <a:t> mi </a:t>
            </a:r>
            <a:r>
              <a:rPr lang="en-GB" err="1"/>
              <a:t>nec</a:t>
            </a:r>
            <a:r>
              <a:rPr lang="en-GB"/>
              <a:t> </a:t>
            </a:r>
            <a:r>
              <a:rPr lang="en-GB" err="1"/>
              <a:t>eleifend</a:t>
            </a:r>
            <a:r>
              <a:rPr lang="en-GB"/>
              <a:t>. Donec id </a:t>
            </a:r>
            <a:r>
              <a:rPr lang="en-GB" err="1"/>
              <a:t>justo</a:t>
            </a:r>
            <a:r>
              <a:rPr lang="en-GB"/>
              <a:t> </a:t>
            </a:r>
            <a:r>
              <a:rPr lang="en-GB" err="1"/>
              <a:t>ultricies</a:t>
            </a:r>
            <a:r>
              <a:rPr lang="en-GB"/>
              <a:t> </a:t>
            </a:r>
            <a:r>
              <a:rPr lang="en-GB" err="1"/>
              <a:t>nibh</a:t>
            </a:r>
            <a:r>
              <a:rPr lang="en-GB"/>
              <a:t> </a:t>
            </a:r>
            <a:r>
              <a:rPr lang="en-GB" err="1"/>
              <a:t>tempor</a:t>
            </a:r>
            <a:r>
              <a:rPr lang="en-GB"/>
              <a:t> </a:t>
            </a:r>
            <a:r>
              <a:rPr lang="en-GB" err="1"/>
              <a:t>commodo</a:t>
            </a:r>
            <a:r>
              <a:rPr lang="en-GB"/>
              <a:t>. Proin </a:t>
            </a:r>
            <a:r>
              <a:rPr lang="en-GB" err="1"/>
              <a:t>varius</a:t>
            </a:r>
            <a:r>
              <a:rPr lang="en-GB"/>
              <a:t> pulvinar ipsum, </a:t>
            </a:r>
            <a:r>
              <a:rPr lang="en-GB" err="1"/>
              <a:t>eu</a:t>
            </a:r>
            <a:r>
              <a:rPr lang="en-GB"/>
              <a:t> </a:t>
            </a:r>
            <a:r>
              <a:rPr lang="en-GB" err="1"/>
              <a:t>efficitur</a:t>
            </a:r>
            <a:r>
              <a:rPr lang="en-GB"/>
              <a:t> </a:t>
            </a:r>
            <a:r>
              <a:rPr lang="en-GB" err="1"/>
              <a:t>sem</a:t>
            </a:r>
            <a:r>
              <a:rPr lang="en-GB"/>
              <a:t> </a:t>
            </a:r>
            <a:r>
              <a:rPr lang="en-GB" err="1"/>
              <a:t>bibendum</a:t>
            </a:r>
            <a:r>
              <a:rPr lang="en-GB"/>
              <a:t> </a:t>
            </a:r>
            <a:r>
              <a:rPr lang="en-GB" err="1"/>
              <a:t>aliquam</a:t>
            </a:r>
            <a:r>
              <a:rPr lang="en-GB"/>
              <a:t>. </a:t>
            </a:r>
            <a:r>
              <a:rPr lang="en-GB" err="1"/>
              <a:t>Aliquam</a:t>
            </a:r>
            <a:r>
              <a:rPr lang="en-GB"/>
              <a:t> vitae </a:t>
            </a:r>
            <a:r>
              <a:rPr lang="en-GB" err="1"/>
              <a:t>rhoncus</a:t>
            </a:r>
            <a:r>
              <a:rPr lang="en-GB"/>
              <a:t> </a:t>
            </a:r>
            <a:r>
              <a:rPr lang="en-GB" err="1"/>
              <a:t>tellus</a:t>
            </a:r>
            <a:r>
              <a:rPr lang="en-GB"/>
              <a:t>. </a:t>
            </a:r>
            <a:r>
              <a:rPr lang="en-GB" err="1"/>
              <a:t>Suspendisse</a:t>
            </a:r>
            <a:r>
              <a:rPr lang="en-GB"/>
              <a:t> </a:t>
            </a:r>
            <a:r>
              <a:rPr lang="en-GB" err="1"/>
              <a:t>sagittis</a:t>
            </a:r>
            <a:r>
              <a:rPr lang="en-GB"/>
              <a:t> </a:t>
            </a:r>
            <a:r>
              <a:rPr lang="en-GB" err="1"/>
              <a:t>facilisis</a:t>
            </a:r>
            <a:r>
              <a:rPr lang="en-GB"/>
              <a:t> </a:t>
            </a:r>
            <a:r>
              <a:rPr lang="en-GB" err="1"/>
              <a:t>lacus</a:t>
            </a:r>
            <a:r>
              <a:rPr lang="en-GB"/>
              <a:t>, in vestibulum </a:t>
            </a:r>
            <a:r>
              <a:rPr lang="en-GB" err="1"/>
              <a:t>risus</a:t>
            </a:r>
            <a:r>
              <a:rPr lang="en-GB"/>
              <a:t>.</a:t>
            </a:r>
          </a:p>
          <a:p>
            <a:pPr lvl="0"/>
            <a:r>
              <a:rPr lang="en-GB"/>
              <a:t>Vestibulum </a:t>
            </a:r>
            <a:r>
              <a:rPr lang="en-GB" err="1"/>
              <a:t>rhoncus</a:t>
            </a:r>
            <a:r>
              <a:rPr lang="en-GB"/>
              <a:t>, </a:t>
            </a:r>
            <a:r>
              <a:rPr lang="en-GB" err="1"/>
              <a:t>elit</a:t>
            </a:r>
            <a:r>
              <a:rPr lang="en-GB"/>
              <a:t> at </a:t>
            </a:r>
            <a:r>
              <a:rPr lang="en-GB" err="1"/>
              <a:t>consequat</a:t>
            </a:r>
            <a:r>
              <a:rPr lang="en-GB"/>
              <a:t> </a:t>
            </a:r>
            <a:r>
              <a:rPr lang="en-GB" err="1"/>
              <a:t>rutrum</a:t>
            </a:r>
            <a:r>
              <a:rPr lang="en-GB"/>
              <a:t>, </a:t>
            </a:r>
            <a:r>
              <a:rPr lang="en-GB" err="1"/>
              <a:t>enim</a:t>
            </a:r>
            <a:r>
              <a:rPr lang="en-GB"/>
              <a:t> </a:t>
            </a:r>
            <a:r>
              <a:rPr lang="en-GB" err="1"/>
              <a:t>urna</a:t>
            </a:r>
            <a:r>
              <a:rPr lang="en-GB"/>
              <a:t> </a:t>
            </a:r>
            <a:r>
              <a:rPr lang="en-GB" err="1"/>
              <a:t>elementum</a:t>
            </a:r>
            <a:r>
              <a:rPr lang="en-GB"/>
              <a:t> </a:t>
            </a:r>
            <a:r>
              <a:rPr lang="en-GB" err="1"/>
              <a:t>turpis</a:t>
            </a:r>
            <a:r>
              <a:rPr lang="en-GB"/>
              <a:t>, </a:t>
            </a:r>
            <a:r>
              <a:rPr lang="en-GB" err="1"/>
              <a:t>vel</a:t>
            </a:r>
            <a:r>
              <a:rPr lang="en-GB"/>
              <a:t> pharetra </a:t>
            </a:r>
            <a:r>
              <a:rPr lang="en-GB" err="1"/>
              <a:t>nibh</a:t>
            </a:r>
            <a:r>
              <a:rPr lang="en-GB"/>
              <a:t> </a:t>
            </a:r>
            <a:r>
              <a:rPr lang="en-GB" err="1"/>
              <a:t>mauris</a:t>
            </a:r>
            <a:r>
              <a:rPr lang="en-GB"/>
              <a:t> </a:t>
            </a:r>
            <a:r>
              <a:rPr lang="en-GB" err="1"/>
              <a:t>eu</a:t>
            </a:r>
            <a:r>
              <a:rPr lang="en-GB"/>
              <a:t> </a:t>
            </a:r>
            <a:r>
              <a:rPr lang="en-GB" err="1"/>
              <a:t>odio</a:t>
            </a:r>
            <a:r>
              <a:rPr lang="en-GB"/>
              <a:t>. </a:t>
            </a:r>
            <a:r>
              <a:rPr lang="en-GB" err="1"/>
              <a:t>Nulla</a:t>
            </a:r>
            <a:r>
              <a:rPr lang="en-GB"/>
              <a:t> </a:t>
            </a:r>
            <a:r>
              <a:rPr lang="en-GB" err="1"/>
              <a:t>luctus</a:t>
            </a:r>
            <a:r>
              <a:rPr lang="en-GB"/>
              <a:t> tempus libero </a:t>
            </a:r>
            <a:r>
              <a:rPr lang="en-GB" err="1"/>
              <a:t>vel</a:t>
            </a:r>
            <a:r>
              <a:rPr lang="en-GB"/>
              <a:t> </a:t>
            </a:r>
            <a:r>
              <a:rPr lang="en-GB" err="1"/>
              <a:t>elementum</a:t>
            </a:r>
            <a:r>
              <a:rPr lang="en-GB"/>
              <a:t>. Proin </a:t>
            </a:r>
            <a:r>
              <a:rPr lang="en-GB" err="1"/>
              <a:t>posuere</a:t>
            </a:r>
            <a:r>
              <a:rPr lang="en-GB"/>
              <a:t> </a:t>
            </a:r>
            <a:r>
              <a:rPr lang="en-GB" err="1"/>
              <a:t>ut</a:t>
            </a:r>
            <a:r>
              <a:rPr lang="en-GB"/>
              <a:t> </a:t>
            </a:r>
            <a:r>
              <a:rPr lang="en-GB" err="1"/>
              <a:t>lectus</a:t>
            </a:r>
            <a:r>
              <a:rPr lang="en-GB"/>
              <a:t> </a:t>
            </a:r>
            <a:r>
              <a:rPr lang="en-GB" err="1"/>
              <a:t>bibendum</a:t>
            </a:r>
            <a:r>
              <a:rPr lang="en-GB"/>
              <a:t> </a:t>
            </a:r>
            <a:r>
              <a:rPr lang="en-GB" err="1"/>
              <a:t>mollis</a:t>
            </a:r>
            <a:r>
              <a:rPr lang="en-GB"/>
              <a:t>. </a:t>
            </a:r>
            <a:r>
              <a:rPr lang="en-GB" err="1"/>
              <a:t>Quisque</a:t>
            </a:r>
            <a:r>
              <a:rPr lang="en-GB"/>
              <a:t> </a:t>
            </a:r>
            <a:r>
              <a:rPr lang="en-GB" err="1"/>
              <a:t>vel</a:t>
            </a:r>
            <a:r>
              <a:rPr lang="en-GB"/>
              <a:t> </a:t>
            </a:r>
            <a:r>
              <a:rPr lang="en-GB" err="1"/>
              <a:t>sem</a:t>
            </a:r>
            <a:r>
              <a:rPr lang="en-GB"/>
              <a:t> </a:t>
            </a:r>
            <a:r>
              <a:rPr lang="en-GB" err="1"/>
              <a:t>ullamcorper</a:t>
            </a:r>
            <a:r>
              <a:rPr lang="en-GB"/>
              <a:t>, </a:t>
            </a:r>
            <a:r>
              <a:rPr lang="en-GB" err="1"/>
              <a:t>ultrices</a:t>
            </a:r>
            <a:r>
              <a:rPr lang="en-GB"/>
              <a:t> mi </a:t>
            </a:r>
            <a:r>
              <a:rPr lang="en-GB" err="1"/>
              <a:t>ut</a:t>
            </a:r>
            <a:r>
              <a:rPr lang="en-GB"/>
              <a:t>, </a:t>
            </a:r>
            <a:r>
              <a:rPr lang="en-GB" err="1"/>
              <a:t>pretium</a:t>
            </a:r>
            <a:r>
              <a:rPr lang="en-GB"/>
              <a:t> </a:t>
            </a:r>
            <a:r>
              <a:rPr lang="en-GB" err="1"/>
              <a:t>augue</a:t>
            </a:r>
            <a:r>
              <a:rPr lang="en-GB"/>
              <a:t>. Donec a convallis </a:t>
            </a:r>
            <a:r>
              <a:rPr lang="en-GB" err="1"/>
              <a:t>sem</a:t>
            </a:r>
            <a:r>
              <a:rPr lang="en-GB"/>
              <a:t>, </a:t>
            </a:r>
            <a:r>
              <a:rPr lang="en-GB" err="1"/>
              <a:t>quis</a:t>
            </a:r>
            <a:r>
              <a:rPr lang="en-GB"/>
              <a:t> </a:t>
            </a:r>
            <a:r>
              <a:rPr lang="en-GB" err="1"/>
              <a:t>posuere</a:t>
            </a:r>
            <a:r>
              <a:rPr lang="en-GB"/>
              <a:t> nisi. </a:t>
            </a:r>
            <a:r>
              <a:rPr lang="en-GB" err="1"/>
              <a:t>Suspendisse</a:t>
            </a:r>
            <a:r>
              <a:rPr lang="en-GB"/>
              <a:t> </a:t>
            </a:r>
            <a:r>
              <a:rPr lang="en-GB" err="1"/>
              <a:t>accumsan</a:t>
            </a:r>
            <a:r>
              <a:rPr lang="en-GB"/>
              <a:t> </a:t>
            </a:r>
            <a:r>
              <a:rPr lang="en-GB" err="1"/>
              <a:t>nunc</a:t>
            </a:r>
            <a:r>
              <a:rPr lang="en-GB"/>
              <a:t> et ex </a:t>
            </a:r>
            <a:r>
              <a:rPr lang="en-GB" err="1"/>
              <a:t>tristique</a:t>
            </a:r>
            <a:r>
              <a:rPr lang="en-GB"/>
              <a:t>, </a:t>
            </a:r>
            <a:r>
              <a:rPr lang="en-GB" err="1"/>
              <a:t>eget</a:t>
            </a:r>
            <a:r>
              <a:rPr lang="en-GB"/>
              <a:t> </a:t>
            </a:r>
            <a:r>
              <a:rPr lang="en-GB" err="1"/>
              <a:t>molestie</a:t>
            </a:r>
            <a:r>
              <a:rPr lang="en-GB"/>
              <a:t> </a:t>
            </a:r>
            <a:r>
              <a:rPr lang="en-GB" err="1"/>
              <a:t>neque</a:t>
            </a:r>
            <a:r>
              <a:rPr lang="en-GB"/>
              <a:t> </a:t>
            </a:r>
            <a:r>
              <a:rPr lang="en-GB" err="1"/>
              <a:t>efficitur</a:t>
            </a:r>
            <a:r>
              <a:rPr lang="en-GB"/>
              <a:t>. Nunc a </a:t>
            </a:r>
            <a:r>
              <a:rPr lang="en-GB" err="1"/>
              <a:t>rhoncus</a:t>
            </a:r>
            <a:r>
              <a:rPr lang="en-GB"/>
              <a:t> </a:t>
            </a:r>
            <a:r>
              <a:rPr lang="en-GB" err="1"/>
              <a:t>nulla</a:t>
            </a:r>
            <a:r>
              <a:rPr lang="en-GB"/>
              <a:t>. Donec </a:t>
            </a:r>
            <a:r>
              <a:rPr lang="en-GB" err="1"/>
              <a:t>vulputate</a:t>
            </a:r>
            <a:r>
              <a:rPr lang="en-GB"/>
              <a:t> </a:t>
            </a:r>
            <a:r>
              <a:rPr lang="en-GB" err="1"/>
              <a:t>elit</a:t>
            </a:r>
            <a:r>
              <a:rPr lang="en-GB"/>
              <a:t> </a:t>
            </a:r>
            <a:r>
              <a:rPr lang="en-GB" err="1"/>
              <a:t>urna</a:t>
            </a:r>
            <a:r>
              <a:rPr lang="en-GB"/>
              <a:t>. Cras </a:t>
            </a:r>
            <a:r>
              <a:rPr lang="en-GB" err="1"/>
              <a:t>hendrerit</a:t>
            </a:r>
            <a:r>
              <a:rPr lang="en-GB"/>
              <a:t> lorem sit </a:t>
            </a:r>
            <a:r>
              <a:rPr lang="en-GB" err="1"/>
              <a:t>amet</a:t>
            </a:r>
            <a:r>
              <a:rPr lang="en-GB"/>
              <a:t> tempus </a:t>
            </a:r>
            <a:r>
              <a:rPr lang="en-GB" err="1"/>
              <a:t>mollis</a:t>
            </a:r>
            <a:r>
              <a:rPr lang="en-GB"/>
              <a:t>. Cras </a:t>
            </a:r>
            <a:r>
              <a:rPr lang="en-GB" err="1"/>
              <a:t>finibus</a:t>
            </a:r>
            <a:r>
              <a:rPr lang="en-GB"/>
              <a:t> </a:t>
            </a:r>
            <a:r>
              <a:rPr lang="en-GB" err="1"/>
              <a:t>justo</a:t>
            </a:r>
            <a:r>
              <a:rPr lang="en-GB"/>
              <a:t> a </a:t>
            </a:r>
            <a:r>
              <a:rPr lang="en-GB" err="1"/>
              <a:t>purus</a:t>
            </a:r>
            <a:r>
              <a:rPr lang="en-GB"/>
              <a:t> </a:t>
            </a:r>
            <a:r>
              <a:rPr lang="en-GB" err="1"/>
              <a:t>posuere</a:t>
            </a:r>
            <a:r>
              <a:rPr lang="en-GB"/>
              <a:t>, </a:t>
            </a:r>
            <a:r>
              <a:rPr lang="en-GB" err="1"/>
              <a:t>quis</a:t>
            </a:r>
            <a:r>
              <a:rPr lang="en-GB"/>
              <a:t> </a:t>
            </a:r>
            <a:r>
              <a:rPr lang="en-GB" err="1"/>
              <a:t>rhoncus</a:t>
            </a:r>
            <a:r>
              <a:rPr lang="en-GB"/>
              <a:t> lorem </a:t>
            </a:r>
            <a:r>
              <a:rPr lang="en-GB" err="1"/>
              <a:t>porttitor</a:t>
            </a:r>
            <a:r>
              <a:rPr lang="en-GB"/>
              <a:t>. </a:t>
            </a:r>
            <a:r>
              <a:rPr lang="en-GB" err="1"/>
              <a:t>Mauris</a:t>
            </a:r>
            <a:r>
              <a:rPr lang="en-GB"/>
              <a:t> vestibulum </a:t>
            </a:r>
            <a:r>
              <a:rPr lang="en-GB" err="1"/>
              <a:t>quam</a:t>
            </a:r>
            <a:r>
              <a:rPr lang="en-GB"/>
              <a:t> </a:t>
            </a:r>
            <a:r>
              <a:rPr lang="en-GB" err="1"/>
              <a:t>ut</a:t>
            </a:r>
            <a:r>
              <a:rPr lang="en-GB"/>
              <a:t> </a:t>
            </a:r>
            <a:r>
              <a:rPr lang="en-GB" err="1"/>
              <a:t>tellus</a:t>
            </a:r>
            <a:r>
              <a:rPr lang="en-GB"/>
              <a:t> </a:t>
            </a:r>
            <a:r>
              <a:rPr lang="en-GB" err="1"/>
              <a:t>luctus</a:t>
            </a:r>
            <a:r>
              <a:rPr lang="en-GB"/>
              <a:t>, vitae </a:t>
            </a:r>
            <a:r>
              <a:rPr lang="en-GB" err="1"/>
              <a:t>fringilla</a:t>
            </a:r>
            <a:r>
              <a:rPr lang="en-GB"/>
              <a:t> </a:t>
            </a:r>
            <a:r>
              <a:rPr lang="en-GB" err="1"/>
              <a:t>nisl</a:t>
            </a:r>
            <a:r>
              <a:rPr lang="en-GB"/>
              <a:t> </a:t>
            </a:r>
            <a:r>
              <a:rPr lang="en-GB" err="1"/>
              <a:t>ultrices</a:t>
            </a:r>
            <a:r>
              <a:rPr lang="en-GB"/>
              <a:t>. </a:t>
            </a:r>
            <a:r>
              <a:rPr lang="en-GB" err="1"/>
              <a:t>Mauris</a:t>
            </a:r>
            <a:r>
              <a:rPr lang="en-GB"/>
              <a:t> </a:t>
            </a:r>
            <a:r>
              <a:rPr lang="en-GB" err="1"/>
              <a:t>viverra</a:t>
            </a:r>
            <a:r>
              <a:rPr lang="en-GB"/>
              <a:t> </a:t>
            </a:r>
            <a:r>
              <a:rPr lang="en-GB" err="1"/>
              <a:t>purus</a:t>
            </a:r>
            <a:r>
              <a:rPr lang="en-GB"/>
              <a:t> </a:t>
            </a:r>
            <a:r>
              <a:rPr lang="en-GB" err="1"/>
              <a:t>vel</a:t>
            </a:r>
            <a:r>
              <a:rPr lang="en-GB"/>
              <a:t> </a:t>
            </a:r>
            <a:r>
              <a:rPr lang="en-GB" err="1"/>
              <a:t>felis</a:t>
            </a:r>
            <a:r>
              <a:rPr lang="en-GB"/>
              <a:t> </a:t>
            </a:r>
            <a:r>
              <a:rPr lang="en-GB" err="1"/>
              <a:t>accumsan</a:t>
            </a:r>
            <a:r>
              <a:rPr lang="en-GB"/>
              <a:t>, at </a:t>
            </a:r>
            <a:r>
              <a:rPr lang="en-GB" err="1"/>
              <a:t>lobortis</a:t>
            </a:r>
            <a:r>
              <a:rPr lang="en-GB"/>
              <a:t> ex semper. Vestibulum </a:t>
            </a:r>
            <a:r>
              <a:rPr lang="en-GB" err="1"/>
              <a:t>viverra</a:t>
            </a:r>
            <a:r>
              <a:rPr lang="en-GB"/>
              <a:t> </a:t>
            </a:r>
            <a:r>
              <a:rPr lang="en-GB" err="1"/>
              <a:t>nec</a:t>
            </a:r>
            <a:r>
              <a:rPr lang="en-GB"/>
              <a:t> </a:t>
            </a:r>
            <a:r>
              <a:rPr lang="en-GB" err="1"/>
              <a:t>sapien</a:t>
            </a:r>
            <a:r>
              <a:rPr lang="en-GB"/>
              <a:t> </a:t>
            </a:r>
            <a:r>
              <a:rPr lang="en-GB" err="1"/>
              <a:t>eu</a:t>
            </a:r>
            <a:r>
              <a:rPr lang="en-GB"/>
              <a:t> </a:t>
            </a:r>
            <a:r>
              <a:rPr lang="en-GB" err="1"/>
              <a:t>ultricies</a:t>
            </a:r>
            <a:r>
              <a:rPr lang="en-GB"/>
              <a:t>.</a:t>
            </a:r>
          </a:p>
          <a:p>
            <a:pPr marL="0" marR="0" lvl="0" indent="0" algn="l" defTabSz="914400" rtl="0" eaLnBrk="1" fontAlgn="auto" latinLnBrk="0" hangingPunct="1">
              <a:lnSpc>
                <a:spcPct val="90000"/>
              </a:lnSpc>
              <a:spcBef>
                <a:spcPts val="1000"/>
              </a:spcBef>
              <a:spcAft>
                <a:spcPts val="0"/>
              </a:spcAft>
              <a:buClrTx/>
              <a:buSzTx/>
              <a:buFont typeface="Overpass" panose="020B0604020202020204" pitchFamily="34" charset="0"/>
              <a:buNone/>
              <a:tabLst/>
              <a:defRPr/>
            </a:pPr>
            <a:r>
              <a:rPr lang="en-GB" err="1"/>
              <a:t>Curabitur</a:t>
            </a:r>
            <a:r>
              <a:rPr lang="en-GB"/>
              <a:t> a ante id </a:t>
            </a:r>
            <a:r>
              <a:rPr lang="en-GB" err="1"/>
              <a:t>augue</a:t>
            </a:r>
            <a:r>
              <a:rPr lang="en-GB"/>
              <a:t> </a:t>
            </a:r>
            <a:r>
              <a:rPr lang="en-GB" err="1"/>
              <a:t>sagittis</a:t>
            </a:r>
            <a:r>
              <a:rPr lang="en-GB"/>
              <a:t> fermentum id vitae dui. Donec </a:t>
            </a:r>
            <a:r>
              <a:rPr lang="en-GB" err="1"/>
              <a:t>egestas</a:t>
            </a:r>
            <a:r>
              <a:rPr lang="en-GB"/>
              <a:t> auctor </a:t>
            </a:r>
            <a:r>
              <a:rPr lang="en-GB" err="1"/>
              <a:t>sapien</a:t>
            </a:r>
            <a:r>
              <a:rPr lang="en-GB"/>
              <a:t>, porta </a:t>
            </a:r>
            <a:r>
              <a:rPr lang="en-GB" err="1"/>
              <a:t>venenatis</a:t>
            </a:r>
            <a:r>
              <a:rPr lang="en-GB"/>
              <a:t> mi </a:t>
            </a:r>
            <a:r>
              <a:rPr lang="en-GB" err="1"/>
              <a:t>sollicitudin</a:t>
            </a:r>
            <a:r>
              <a:rPr lang="en-GB"/>
              <a:t> ac. Proin </a:t>
            </a:r>
            <a:r>
              <a:rPr lang="en-GB" err="1"/>
              <a:t>viverra</a:t>
            </a:r>
            <a:r>
              <a:rPr lang="en-GB"/>
              <a:t> </a:t>
            </a:r>
            <a:r>
              <a:rPr lang="en-GB" err="1"/>
              <a:t>congue</a:t>
            </a:r>
            <a:r>
              <a:rPr lang="en-GB"/>
              <a:t> </a:t>
            </a:r>
            <a:r>
              <a:rPr lang="en-GB" err="1"/>
              <a:t>venenatis</a:t>
            </a:r>
            <a:r>
              <a:rPr lang="en-GB"/>
              <a:t>. </a:t>
            </a:r>
            <a:r>
              <a:rPr lang="en-GB" err="1"/>
              <a:t>Sed</a:t>
            </a:r>
            <a:r>
              <a:rPr lang="en-GB"/>
              <a:t> </a:t>
            </a:r>
            <a:r>
              <a:rPr lang="en-GB" err="1"/>
              <a:t>quis</a:t>
            </a:r>
            <a:r>
              <a:rPr lang="en-GB"/>
              <a:t> </a:t>
            </a:r>
            <a:r>
              <a:rPr lang="en-GB" err="1"/>
              <a:t>egestas</a:t>
            </a:r>
            <a:r>
              <a:rPr lang="en-GB"/>
              <a:t> </a:t>
            </a:r>
            <a:r>
              <a:rPr lang="en-GB" err="1"/>
              <a:t>justo</a:t>
            </a:r>
            <a:r>
              <a:rPr lang="en-GB"/>
              <a:t>. Integer </a:t>
            </a:r>
            <a:r>
              <a:rPr lang="en-GB" err="1"/>
              <a:t>lobortis</a:t>
            </a:r>
            <a:r>
              <a:rPr lang="en-GB"/>
              <a:t> </a:t>
            </a:r>
            <a:r>
              <a:rPr lang="en-GB" err="1"/>
              <a:t>interdum</a:t>
            </a:r>
            <a:r>
              <a:rPr lang="en-GB"/>
              <a:t> </a:t>
            </a:r>
            <a:r>
              <a:rPr lang="en-GB" err="1"/>
              <a:t>placerat</a:t>
            </a:r>
            <a:r>
              <a:rPr lang="en-GB"/>
              <a:t>. </a:t>
            </a:r>
            <a:r>
              <a:rPr lang="en-GB" err="1"/>
              <a:t>Interdum</a:t>
            </a:r>
            <a:r>
              <a:rPr lang="en-GB"/>
              <a:t> et </a:t>
            </a:r>
            <a:r>
              <a:rPr lang="en-GB" err="1"/>
              <a:t>malesuada</a:t>
            </a:r>
            <a:r>
              <a:rPr lang="en-GB"/>
              <a:t> fames ac ante ipsum </a:t>
            </a:r>
            <a:r>
              <a:rPr lang="en-GB" err="1"/>
              <a:t>primis</a:t>
            </a:r>
            <a:r>
              <a:rPr lang="en-GB"/>
              <a:t> in </a:t>
            </a:r>
            <a:r>
              <a:rPr lang="en-GB" err="1"/>
              <a:t>faucibus</a:t>
            </a:r>
            <a:r>
              <a:rPr lang="en-GB"/>
              <a:t>. Integer </a:t>
            </a:r>
            <a:r>
              <a:rPr lang="en-GB" err="1"/>
              <a:t>tempor</a:t>
            </a:r>
            <a:r>
              <a:rPr lang="en-GB"/>
              <a:t> </a:t>
            </a:r>
            <a:r>
              <a:rPr lang="en-GB" err="1"/>
              <a:t>varius</a:t>
            </a:r>
            <a:r>
              <a:rPr lang="en-GB"/>
              <a:t> lorem </a:t>
            </a:r>
            <a:r>
              <a:rPr lang="en-GB" err="1"/>
              <a:t>quis</a:t>
            </a:r>
            <a:r>
              <a:rPr lang="en-GB"/>
              <a:t> pulvinar. </a:t>
            </a:r>
            <a:r>
              <a:rPr lang="en-GB" err="1"/>
              <a:t>Mauris</a:t>
            </a:r>
            <a:r>
              <a:rPr lang="en-GB"/>
              <a:t> </a:t>
            </a:r>
            <a:r>
              <a:rPr lang="en-GB" err="1"/>
              <a:t>consectetur</a:t>
            </a:r>
            <a:r>
              <a:rPr lang="en-GB"/>
              <a:t> dui in </a:t>
            </a:r>
            <a:r>
              <a:rPr lang="en-GB" err="1"/>
              <a:t>nisl</a:t>
            </a:r>
            <a:r>
              <a:rPr lang="en-GB"/>
              <a:t> </a:t>
            </a:r>
            <a:r>
              <a:rPr lang="en-GB" err="1"/>
              <a:t>varius</a:t>
            </a:r>
            <a:r>
              <a:rPr lang="en-GB"/>
              <a:t> </a:t>
            </a:r>
            <a:r>
              <a:rPr lang="en-GB" err="1"/>
              <a:t>feugiat</a:t>
            </a:r>
            <a:r>
              <a:rPr lang="en-GB"/>
              <a:t>. Duis ac </a:t>
            </a:r>
            <a:r>
              <a:rPr lang="en-GB" err="1"/>
              <a:t>sapien</a:t>
            </a:r>
            <a:r>
              <a:rPr lang="en-GB"/>
              <a:t> sit </a:t>
            </a:r>
            <a:r>
              <a:rPr lang="en-GB" err="1"/>
              <a:t>amet</a:t>
            </a:r>
            <a:r>
              <a:rPr lang="en-GB"/>
              <a:t> </a:t>
            </a:r>
            <a:r>
              <a:rPr lang="en-GB" err="1"/>
              <a:t>massa</a:t>
            </a:r>
            <a:r>
              <a:rPr lang="en-GB"/>
              <a:t> </a:t>
            </a:r>
            <a:r>
              <a:rPr lang="en-GB" err="1"/>
              <a:t>facilisis</a:t>
            </a:r>
            <a:r>
              <a:rPr lang="en-GB"/>
              <a:t> </a:t>
            </a:r>
            <a:r>
              <a:rPr lang="en-GB" err="1"/>
              <a:t>finibus</a:t>
            </a:r>
            <a:r>
              <a:rPr lang="en-GB"/>
              <a:t> </a:t>
            </a:r>
            <a:r>
              <a:rPr lang="en-GB" err="1"/>
              <a:t>iaculis</a:t>
            </a:r>
            <a:r>
              <a:rPr lang="en-GB"/>
              <a:t> vitae magna. </a:t>
            </a:r>
            <a:r>
              <a:rPr lang="en-GB" err="1"/>
              <a:t>Vivamus</a:t>
            </a:r>
            <a:r>
              <a:rPr lang="en-GB"/>
              <a:t> </a:t>
            </a:r>
            <a:r>
              <a:rPr lang="en-GB" err="1"/>
              <a:t>sodales</a:t>
            </a:r>
            <a:r>
              <a:rPr lang="en-GB"/>
              <a:t>, ipsum </a:t>
            </a:r>
            <a:r>
              <a:rPr lang="en-GB" err="1"/>
              <a:t>vel</a:t>
            </a:r>
            <a:r>
              <a:rPr lang="en-GB"/>
              <a:t> </a:t>
            </a:r>
            <a:r>
              <a:rPr lang="en-GB" err="1"/>
              <a:t>hendrerit</a:t>
            </a:r>
            <a:r>
              <a:rPr lang="en-GB"/>
              <a:t> </a:t>
            </a:r>
            <a:r>
              <a:rPr lang="en-GB" err="1"/>
              <a:t>bibendum</a:t>
            </a:r>
            <a:r>
              <a:rPr lang="en-GB"/>
              <a:t>, ex </a:t>
            </a:r>
            <a:r>
              <a:rPr lang="en-GB" err="1"/>
              <a:t>nunc</a:t>
            </a:r>
            <a:r>
              <a:rPr lang="en-GB"/>
              <a:t> gravida </a:t>
            </a:r>
            <a:r>
              <a:rPr lang="en-GB" err="1"/>
              <a:t>nulla</a:t>
            </a:r>
            <a:r>
              <a:rPr lang="en-GB"/>
              <a:t>, </a:t>
            </a:r>
            <a:r>
              <a:rPr lang="en-GB" err="1"/>
              <a:t>eget</a:t>
            </a:r>
            <a:r>
              <a:rPr lang="en-GB"/>
              <a:t> </a:t>
            </a:r>
            <a:r>
              <a:rPr lang="en-GB" err="1"/>
              <a:t>malesuada</a:t>
            </a:r>
            <a:r>
              <a:rPr lang="en-GB"/>
              <a:t> dui </a:t>
            </a:r>
            <a:r>
              <a:rPr lang="en-GB" err="1"/>
              <a:t>felis</a:t>
            </a:r>
            <a:r>
              <a:rPr lang="en-GB"/>
              <a:t> vitae </a:t>
            </a:r>
            <a:r>
              <a:rPr lang="en-GB" err="1"/>
              <a:t>dolor</a:t>
            </a:r>
            <a:r>
              <a:rPr lang="en-GB"/>
              <a:t>.</a:t>
            </a:r>
          </a:p>
          <a:p>
            <a:pPr lvl="0"/>
            <a:endParaRPr lang="en-GB"/>
          </a:p>
        </p:txBody>
      </p:sp>
      <p:sp>
        <p:nvSpPr>
          <p:cNvPr id="32" name="Content Placeholder 3">
            <a:extLst>
              <a:ext uri="{FF2B5EF4-FFF2-40B4-BE49-F238E27FC236}">
                <a16:creationId xmlns:a16="http://schemas.microsoft.com/office/drawing/2014/main" id="{45CD06C9-E4C8-6048-A9F4-BF0773F0D36F}"/>
              </a:ext>
            </a:extLst>
          </p:cNvPr>
          <p:cNvSpPr>
            <a:spLocks noGrp="1"/>
          </p:cNvSpPr>
          <p:nvPr>
            <p:ph sz="quarter" idx="10" hasCustomPrompt="1"/>
          </p:nvPr>
        </p:nvSpPr>
        <p:spPr>
          <a:xfrm rot="16200000">
            <a:off x="149295" y="1494387"/>
            <a:ext cx="1053952" cy="288001"/>
          </a:xfrm>
          <a:prstGeom prst="rect">
            <a:avLst/>
          </a:prstGeom>
        </p:spPr>
        <p:txBody>
          <a:bodyPr lIns="0" tIns="0" rIns="0" bIns="0"/>
          <a:lstStyle>
            <a:lvl1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CLICK HERE TO</a:t>
            </a:r>
            <a:br>
              <a:rPr lang="en-GB"/>
            </a:br>
            <a:r>
              <a:rPr lang="en-GB"/>
              <a:t>ADD TITLE</a:t>
            </a:r>
          </a:p>
        </p:txBody>
      </p:sp>
      <p:sp>
        <p:nvSpPr>
          <p:cNvPr id="33" name="Content Placeholder 3">
            <a:extLst>
              <a:ext uri="{FF2B5EF4-FFF2-40B4-BE49-F238E27FC236}">
                <a16:creationId xmlns:a16="http://schemas.microsoft.com/office/drawing/2014/main" id="{43EC38C2-DB51-EA4C-B1FE-FC379423BE11}"/>
              </a:ext>
            </a:extLst>
          </p:cNvPr>
          <p:cNvSpPr>
            <a:spLocks noGrp="1"/>
          </p:cNvSpPr>
          <p:nvPr>
            <p:ph sz="quarter" idx="11" hasCustomPrompt="1"/>
          </p:nvPr>
        </p:nvSpPr>
        <p:spPr>
          <a:xfrm rot="16200000">
            <a:off x="111501" y="5424711"/>
            <a:ext cx="1053952" cy="212410"/>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SUBHEADING</a:t>
            </a:r>
            <a:br>
              <a:rPr lang="en-GB"/>
            </a:br>
            <a:r>
              <a:rPr lang="en-GB"/>
              <a:t>TITLE</a:t>
            </a:r>
            <a:endParaRPr lang="en-US"/>
          </a:p>
        </p:txBody>
      </p:sp>
      <p:sp>
        <p:nvSpPr>
          <p:cNvPr id="34" name="Content Placeholder 3">
            <a:extLst>
              <a:ext uri="{FF2B5EF4-FFF2-40B4-BE49-F238E27FC236}">
                <a16:creationId xmlns:a16="http://schemas.microsoft.com/office/drawing/2014/main" id="{4570DD1C-129F-A74E-A507-2FB46D5C44B6}"/>
              </a:ext>
            </a:extLst>
          </p:cNvPr>
          <p:cNvSpPr>
            <a:spLocks noGrp="1"/>
          </p:cNvSpPr>
          <p:nvPr>
            <p:ph sz="quarter" idx="12" hasCustomPrompt="1"/>
          </p:nvPr>
        </p:nvSpPr>
        <p:spPr>
          <a:xfrm rot="16200000">
            <a:off x="350807" y="5473405"/>
            <a:ext cx="1053952" cy="115022"/>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DATE</a:t>
            </a:r>
            <a:endParaRPr lang="en-US"/>
          </a:p>
        </p:txBody>
      </p:sp>
      <p:cxnSp>
        <p:nvCxnSpPr>
          <p:cNvPr id="35" name="Straight Connector 34">
            <a:extLst>
              <a:ext uri="{FF2B5EF4-FFF2-40B4-BE49-F238E27FC236}">
                <a16:creationId xmlns:a16="http://schemas.microsoft.com/office/drawing/2014/main" id="{CEC2A5D0-D4E9-4A42-9B5E-C64421466AE7}"/>
              </a:ext>
            </a:extLst>
          </p:cNvPr>
          <p:cNvCxnSpPr>
            <a:cxnSpLocks/>
          </p:cNvCxnSpPr>
          <p:nvPr userDrawn="1"/>
        </p:nvCxnSpPr>
        <p:spPr>
          <a:xfrm>
            <a:off x="9829804" y="0"/>
            <a:ext cx="2374897" cy="23878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90672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D70131-C97C-A745-B2D7-2382F1199467}"/>
              </a:ext>
            </a:extLst>
          </p:cNvPr>
          <p:cNvSpPr>
            <a:spLocks noGrp="1"/>
          </p:cNvSpPr>
          <p:nvPr>
            <p:ph sz="quarter" idx="13" hasCustomPrompt="1"/>
          </p:nvPr>
        </p:nvSpPr>
        <p:spPr>
          <a:xfrm>
            <a:off x="1439442" y="800090"/>
            <a:ext cx="5624674" cy="311321"/>
          </a:xfrm>
          <a:prstGeom prst="rect">
            <a:avLst/>
          </a:prstGeom>
        </p:spPr>
        <p:txBody>
          <a:bodyPr lIns="0" tIns="0" rIns="0" bIns="0"/>
          <a:lstStyle>
            <a:lvl1pPr marL="0" indent="0" algn="l" defTabSz="914400" rtl="0" eaLnBrk="1" latinLnBrk="0" hangingPunct="1">
              <a:lnSpc>
                <a:spcPts val="240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1pPr>
            <a:lvl2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2pPr>
            <a:lvl3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3pPr>
            <a:lvl4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4pPr>
            <a:lvl5pPr marL="0" indent="0" algn="l" defTabSz="914400" rtl="0" eaLnBrk="1" latinLnBrk="0" hangingPunct="1">
              <a:lnSpc>
                <a:spcPts val="2640"/>
              </a:lnSpc>
              <a:spcBef>
                <a:spcPct val="0"/>
              </a:spcBef>
              <a:buNone/>
              <a:defRPr lang="en-US" sz="2400" kern="1200">
                <a:solidFill>
                  <a:schemeClr val="accent3">
                    <a:lumMod val="75000"/>
                  </a:schemeClr>
                </a:solidFill>
                <a:latin typeface="Overpass ExtraBold" pitchFamily="2" charset="0"/>
                <a:ea typeface="+mj-ea"/>
                <a:cs typeface="Lalezar" panose="020B0604020202020204" pitchFamily="2" charset="-78"/>
              </a:defRPr>
            </a:lvl5pPr>
          </a:lstStyle>
          <a:p>
            <a:pPr lvl="0"/>
            <a:r>
              <a:rPr lang="en-GB"/>
              <a:t>CLICK TO EDIT TITLE SLIDE</a:t>
            </a:r>
          </a:p>
        </p:txBody>
      </p:sp>
      <p:sp>
        <p:nvSpPr>
          <p:cNvPr id="30" name="Text Placeholder 29">
            <a:extLst>
              <a:ext uri="{FF2B5EF4-FFF2-40B4-BE49-F238E27FC236}">
                <a16:creationId xmlns:a16="http://schemas.microsoft.com/office/drawing/2014/main" id="{591382FA-5582-E340-AC29-F725EC6C66EF}"/>
              </a:ext>
            </a:extLst>
          </p:cNvPr>
          <p:cNvSpPr>
            <a:spLocks noGrp="1"/>
          </p:cNvSpPr>
          <p:nvPr>
            <p:ph type="body" sz="quarter" idx="14" hasCustomPrompt="1"/>
          </p:nvPr>
        </p:nvSpPr>
        <p:spPr>
          <a:xfrm>
            <a:off x="1439441" y="1828800"/>
            <a:ext cx="3437359" cy="1388842"/>
          </a:xfrm>
          <a:prstGeom prst="rect">
            <a:avLst/>
          </a:prstGeom>
        </p:spPr>
        <p:txBody>
          <a:bodyPr wrap="square" lIns="0" tIns="0" rIns="0" bIns="0">
            <a:spAutoFit/>
          </a:bodyPr>
          <a:lstStyle>
            <a:lvl1pPr marL="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1pPr>
            <a:lvl2pPr marL="4572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2pPr>
            <a:lvl3pPr marL="9144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3pPr>
            <a:lvl4pPr marL="13716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4pPr>
            <a:lvl5pPr marL="1828800" indent="0">
              <a:buNone/>
              <a:defRPr lang="en-US" sz="1000" kern="1200" dirty="0">
                <a:solidFill>
                  <a:schemeClr val="accent3">
                    <a:lumMod val="75000"/>
                  </a:schemeClr>
                </a:solidFill>
                <a:latin typeface="Overpass" pitchFamily="2" charset="0"/>
                <a:ea typeface="+mj-ea"/>
                <a:cs typeface="Lalezar" panose="020B0604020202020204" pitchFamily="2" charset="-78"/>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Aenean et </a:t>
            </a:r>
            <a:r>
              <a:rPr lang="en-GB" err="1"/>
              <a:t>imperdiet</a:t>
            </a:r>
            <a:r>
              <a:rPr lang="en-GB"/>
              <a:t> </a:t>
            </a:r>
            <a:r>
              <a:rPr lang="en-GB" err="1"/>
              <a:t>sapien</a:t>
            </a:r>
            <a:r>
              <a:rPr lang="en-GB"/>
              <a:t>. </a:t>
            </a:r>
            <a:r>
              <a:rPr lang="en-GB" err="1"/>
              <a:t>Pellentesque</a:t>
            </a:r>
            <a:r>
              <a:rPr lang="en-GB"/>
              <a:t> </a:t>
            </a:r>
            <a:r>
              <a:rPr lang="en-GB" err="1"/>
              <a:t>eu</a:t>
            </a:r>
            <a:r>
              <a:rPr lang="en-GB"/>
              <a:t> dui </a:t>
            </a:r>
            <a:r>
              <a:rPr lang="en-GB" err="1"/>
              <a:t>elementum</a:t>
            </a:r>
            <a:r>
              <a:rPr lang="en-GB"/>
              <a:t>, </a:t>
            </a:r>
            <a:r>
              <a:rPr lang="en-GB" err="1"/>
              <a:t>consequat</a:t>
            </a:r>
            <a:r>
              <a:rPr lang="en-GB"/>
              <a:t> </a:t>
            </a:r>
            <a:r>
              <a:rPr lang="en-GB" err="1"/>
              <a:t>urna</a:t>
            </a:r>
            <a:r>
              <a:rPr lang="en-GB"/>
              <a:t> non, auctor diam. </a:t>
            </a:r>
            <a:r>
              <a:rPr lang="en-GB" err="1"/>
              <a:t>Aliquam</a:t>
            </a:r>
            <a:r>
              <a:rPr lang="en-GB"/>
              <a:t> </a:t>
            </a:r>
            <a:r>
              <a:rPr lang="en-GB" err="1"/>
              <a:t>erat</a:t>
            </a:r>
            <a:r>
              <a:rPr lang="en-GB"/>
              <a:t> </a:t>
            </a:r>
            <a:r>
              <a:rPr lang="en-GB" err="1"/>
              <a:t>volutpat</a:t>
            </a:r>
            <a:r>
              <a:rPr lang="en-GB"/>
              <a:t>. </a:t>
            </a:r>
            <a:r>
              <a:rPr lang="en-GB" err="1"/>
              <a:t>Praesent</a:t>
            </a:r>
            <a:r>
              <a:rPr lang="en-GB"/>
              <a:t> </a:t>
            </a:r>
            <a:r>
              <a:rPr lang="en-GB" err="1"/>
              <a:t>eget</a:t>
            </a:r>
            <a:r>
              <a:rPr lang="en-GB"/>
              <a:t> </a:t>
            </a:r>
            <a:r>
              <a:rPr lang="en-GB" err="1"/>
              <a:t>neque</a:t>
            </a:r>
            <a:r>
              <a:rPr lang="en-GB"/>
              <a:t> </a:t>
            </a:r>
            <a:r>
              <a:rPr lang="en-GB" err="1"/>
              <a:t>sed</a:t>
            </a:r>
            <a:r>
              <a:rPr lang="en-GB"/>
              <a:t> </a:t>
            </a:r>
            <a:r>
              <a:rPr lang="en-GB" err="1"/>
              <a:t>leo</a:t>
            </a:r>
            <a:r>
              <a:rPr lang="en-GB"/>
              <a:t> </a:t>
            </a:r>
            <a:r>
              <a:rPr lang="en-GB" err="1"/>
              <a:t>volutpat</a:t>
            </a:r>
            <a:r>
              <a:rPr lang="en-GB"/>
              <a:t> </a:t>
            </a:r>
            <a:r>
              <a:rPr lang="en-GB" err="1"/>
              <a:t>suscipit</a:t>
            </a:r>
            <a:r>
              <a:rPr lang="en-GB"/>
              <a:t>. </a:t>
            </a:r>
            <a:r>
              <a:rPr lang="en-GB" err="1"/>
              <a:t>Sed</a:t>
            </a:r>
            <a:r>
              <a:rPr lang="en-GB"/>
              <a:t> tempus </a:t>
            </a:r>
            <a:r>
              <a:rPr lang="en-GB" err="1"/>
              <a:t>sollicitudin</a:t>
            </a:r>
            <a:r>
              <a:rPr lang="en-GB"/>
              <a:t> </a:t>
            </a:r>
            <a:r>
              <a:rPr lang="en-GB" err="1"/>
              <a:t>quam</a:t>
            </a:r>
            <a:r>
              <a:rPr lang="en-GB"/>
              <a:t>, </a:t>
            </a:r>
            <a:r>
              <a:rPr lang="en-GB" err="1"/>
              <a:t>eget</a:t>
            </a:r>
            <a:r>
              <a:rPr lang="en-GB"/>
              <a:t> </a:t>
            </a:r>
            <a:r>
              <a:rPr lang="en-GB" err="1"/>
              <a:t>eleifend</a:t>
            </a:r>
            <a:r>
              <a:rPr lang="en-GB"/>
              <a:t> </a:t>
            </a:r>
            <a:r>
              <a:rPr lang="en-GB" err="1"/>
              <a:t>risus</a:t>
            </a:r>
            <a:r>
              <a:rPr lang="en-GB"/>
              <a:t> </a:t>
            </a:r>
            <a:r>
              <a:rPr lang="en-GB" err="1"/>
              <a:t>rhoncus</a:t>
            </a:r>
            <a:r>
              <a:rPr lang="en-GB"/>
              <a:t> sit </a:t>
            </a:r>
            <a:r>
              <a:rPr lang="en-GB" err="1"/>
              <a:t>amet</a:t>
            </a:r>
            <a:r>
              <a:rPr lang="en-GB"/>
              <a:t>. </a:t>
            </a:r>
            <a:r>
              <a:rPr lang="en-GB" err="1"/>
              <a:t>Curabitur</a:t>
            </a:r>
            <a:r>
              <a:rPr lang="en-GB"/>
              <a:t> semper </a:t>
            </a:r>
            <a:r>
              <a:rPr lang="en-GB" err="1"/>
              <a:t>iaculis</a:t>
            </a:r>
            <a:r>
              <a:rPr lang="en-GB"/>
              <a:t> </a:t>
            </a:r>
            <a:r>
              <a:rPr lang="en-GB" err="1"/>
              <a:t>scelerisque</a:t>
            </a:r>
            <a:r>
              <a:rPr lang="en-GB"/>
              <a:t>. </a:t>
            </a:r>
            <a:r>
              <a:rPr lang="en-GB" err="1"/>
              <a:t>Nullam</a:t>
            </a:r>
            <a:r>
              <a:rPr lang="en-GB"/>
              <a:t> </a:t>
            </a:r>
            <a:r>
              <a:rPr lang="en-GB" err="1"/>
              <a:t>luctus</a:t>
            </a:r>
            <a:r>
              <a:rPr lang="en-GB"/>
              <a:t> </a:t>
            </a:r>
            <a:r>
              <a:rPr lang="en-GB" err="1"/>
              <a:t>purus</a:t>
            </a:r>
            <a:r>
              <a:rPr lang="en-GB"/>
              <a:t> </a:t>
            </a:r>
            <a:r>
              <a:rPr lang="en-GB" err="1"/>
              <a:t>vel</a:t>
            </a:r>
            <a:r>
              <a:rPr lang="en-GB"/>
              <a:t> ex porta auctor. </a:t>
            </a:r>
            <a:r>
              <a:rPr lang="en-GB" err="1"/>
              <a:t>Aliquam</a:t>
            </a:r>
            <a:r>
              <a:rPr lang="en-GB"/>
              <a:t> ligula magna, </a:t>
            </a:r>
            <a:r>
              <a:rPr lang="en-GB" err="1"/>
              <a:t>dapibus</a:t>
            </a:r>
            <a:r>
              <a:rPr lang="en-GB"/>
              <a:t> a </a:t>
            </a:r>
            <a:r>
              <a:rPr lang="en-GB" err="1"/>
              <a:t>faucibus</a:t>
            </a:r>
            <a:r>
              <a:rPr lang="en-GB"/>
              <a:t> </a:t>
            </a:r>
            <a:r>
              <a:rPr lang="en-GB" err="1"/>
              <a:t>eu</a:t>
            </a:r>
            <a:r>
              <a:rPr lang="en-GB"/>
              <a:t>, </a:t>
            </a:r>
            <a:r>
              <a:rPr lang="en-GB" err="1"/>
              <a:t>dapibus</a:t>
            </a:r>
            <a:r>
              <a:rPr lang="en-GB"/>
              <a:t> in </a:t>
            </a:r>
            <a:r>
              <a:rPr lang="en-GB" err="1"/>
              <a:t>mauris</a:t>
            </a:r>
            <a:r>
              <a:rPr lang="en-GB"/>
              <a:t>. </a:t>
            </a:r>
            <a:r>
              <a:rPr lang="en-GB" err="1"/>
              <a:t>Pellentesque</a:t>
            </a:r>
            <a:r>
              <a:rPr lang="en-GB"/>
              <a:t> habitant </a:t>
            </a:r>
            <a:r>
              <a:rPr lang="en-GB" err="1"/>
              <a:t>morbi</a:t>
            </a:r>
            <a:r>
              <a:rPr lang="en-GB"/>
              <a:t> </a:t>
            </a:r>
            <a:r>
              <a:rPr lang="en-GB" err="1"/>
              <a:t>tristique</a:t>
            </a:r>
            <a:r>
              <a:rPr lang="en-GB"/>
              <a:t> </a:t>
            </a:r>
            <a:r>
              <a:rPr lang="en-GB" err="1"/>
              <a:t>senectus</a:t>
            </a:r>
            <a:r>
              <a:rPr lang="en-GB"/>
              <a:t> et </a:t>
            </a:r>
            <a:r>
              <a:rPr lang="en-GB" err="1"/>
              <a:t>netus</a:t>
            </a:r>
            <a:r>
              <a:rPr lang="en-GB"/>
              <a:t> et </a:t>
            </a:r>
            <a:r>
              <a:rPr lang="en-GB" err="1"/>
              <a:t>malesuada</a:t>
            </a:r>
            <a:r>
              <a:rPr lang="en-GB"/>
              <a:t> fames ac </a:t>
            </a:r>
            <a:r>
              <a:rPr lang="en-GB" err="1"/>
              <a:t>turpis</a:t>
            </a:r>
            <a:r>
              <a:rPr lang="en-GB"/>
              <a:t> </a:t>
            </a:r>
            <a:r>
              <a:rPr lang="en-GB" err="1"/>
              <a:t>egestas</a:t>
            </a:r>
            <a:r>
              <a:rPr lang="en-GB"/>
              <a:t>. </a:t>
            </a:r>
            <a:r>
              <a:rPr lang="en-GB" err="1"/>
              <a:t>Sed</a:t>
            </a:r>
            <a:r>
              <a:rPr lang="en-GB"/>
              <a:t> </a:t>
            </a:r>
            <a:r>
              <a:rPr lang="en-GB" err="1"/>
              <a:t>consectetur</a:t>
            </a:r>
            <a:r>
              <a:rPr lang="en-GB"/>
              <a:t> </a:t>
            </a:r>
            <a:r>
              <a:rPr lang="en-GB" err="1"/>
              <a:t>leo</a:t>
            </a:r>
            <a:r>
              <a:rPr lang="en-GB"/>
              <a:t> ac </a:t>
            </a:r>
            <a:r>
              <a:rPr lang="en-GB" err="1"/>
              <a:t>purus</a:t>
            </a:r>
            <a:r>
              <a:rPr lang="en-GB"/>
              <a:t> </a:t>
            </a:r>
            <a:r>
              <a:rPr lang="en-GB" err="1"/>
              <a:t>rutrum</a:t>
            </a:r>
            <a:r>
              <a:rPr lang="en-GB"/>
              <a:t> </a:t>
            </a:r>
            <a:r>
              <a:rPr lang="en-GB" err="1"/>
              <a:t>vehicula</a:t>
            </a:r>
            <a:r>
              <a:rPr lang="en-GB"/>
              <a:t>.</a:t>
            </a:r>
            <a:endParaRPr lang="en-US"/>
          </a:p>
        </p:txBody>
      </p:sp>
      <p:cxnSp>
        <p:nvCxnSpPr>
          <p:cNvPr id="8" name="Straight Connector 7">
            <a:extLst>
              <a:ext uri="{FF2B5EF4-FFF2-40B4-BE49-F238E27FC236}">
                <a16:creationId xmlns:a16="http://schemas.microsoft.com/office/drawing/2014/main" id="{26D477AD-2FB9-7847-BD5B-F5EDE542681C}"/>
              </a:ext>
            </a:extLst>
          </p:cNvPr>
          <p:cNvCxnSpPr>
            <a:cxnSpLocks/>
          </p:cNvCxnSpPr>
          <p:nvPr userDrawn="1"/>
        </p:nvCxnSpPr>
        <p:spPr>
          <a:xfrm>
            <a:off x="9829804" y="0"/>
            <a:ext cx="2374897" cy="23878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2DD9E0-159D-3E45-9495-D5973A82A9C4}"/>
              </a:ext>
            </a:extLst>
          </p:cNvPr>
          <p:cNvCxnSpPr>
            <a:cxnSpLocks/>
          </p:cNvCxnSpPr>
          <p:nvPr userDrawn="1"/>
        </p:nvCxnSpPr>
        <p:spPr>
          <a:xfrm flipH="1">
            <a:off x="8229601" y="2743200"/>
            <a:ext cx="4101469"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5E92F4-989F-BC4C-8AC4-E838DE4A5722}"/>
              </a:ext>
            </a:extLst>
          </p:cNvPr>
          <p:cNvSpPr>
            <a:spLocks noGrp="1"/>
          </p:cNvSpPr>
          <p:nvPr>
            <p:ph sz="quarter" idx="15" hasCustomPrompt="1"/>
          </p:nvPr>
        </p:nvSpPr>
        <p:spPr>
          <a:xfrm>
            <a:off x="1439441" y="1287549"/>
            <a:ext cx="4101470" cy="311321"/>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spc="30" dirty="0">
                <a:solidFill>
                  <a:schemeClr val="accent3"/>
                </a:solidFill>
                <a:latin typeface="Overpass SemiBold" pitchFamily="2" charset="0"/>
                <a:ea typeface="+mj-ea"/>
                <a:cs typeface="Lalezar" panose="020B0604020202020204" pitchFamily="2" charset="-78"/>
              </a:defRPr>
            </a:lvl5pPr>
          </a:lstStyle>
          <a:p>
            <a:pPr lvl="0"/>
            <a:r>
              <a:rPr lang="en-GB"/>
              <a:t>Edit subtitle</a:t>
            </a:r>
            <a:endParaRPr lang="en-US"/>
          </a:p>
        </p:txBody>
      </p:sp>
      <p:sp>
        <p:nvSpPr>
          <p:cNvPr id="7" name="Picture Placeholder 6">
            <a:extLst>
              <a:ext uri="{FF2B5EF4-FFF2-40B4-BE49-F238E27FC236}">
                <a16:creationId xmlns:a16="http://schemas.microsoft.com/office/drawing/2014/main" id="{3A8970AA-6FF6-2B4F-83CD-1878EC11E91D}"/>
              </a:ext>
            </a:extLst>
          </p:cNvPr>
          <p:cNvSpPr>
            <a:spLocks noGrp="1"/>
          </p:cNvSpPr>
          <p:nvPr>
            <p:ph type="pic" sz="quarter" idx="16" hasCustomPrompt="1"/>
          </p:nvPr>
        </p:nvSpPr>
        <p:spPr>
          <a:xfrm>
            <a:off x="7544541" y="800090"/>
            <a:ext cx="4093001" cy="5271025"/>
          </a:xfrm>
          <a:prstGeom prst="rect">
            <a:avLst/>
          </a:prstGeom>
        </p:spPr>
        <p:txBody>
          <a:bodyPr/>
          <a:lstStyle>
            <a:lvl1pPr marL="0" indent="0">
              <a:buNone/>
              <a:defRPr lang="en-US" sz="1400" kern="1200" spc="30" dirty="0" smtClean="0">
                <a:solidFill>
                  <a:schemeClr val="accent3"/>
                </a:solidFill>
                <a:latin typeface="Overpass SemiBold" pitchFamily="2" charset="0"/>
                <a:ea typeface="+mj-ea"/>
                <a:cs typeface="Lalezar" panose="020B0604020202020204" pitchFamily="2" charset="-78"/>
              </a:defRPr>
            </a:lvl1pPr>
          </a:lstStyle>
          <a:p>
            <a:r>
              <a:rPr lang="en-US"/>
              <a:t>INSERT IMAGE</a:t>
            </a:r>
          </a:p>
        </p:txBody>
      </p:sp>
      <p:sp>
        <p:nvSpPr>
          <p:cNvPr id="12" name="Right Triangle 11">
            <a:extLst>
              <a:ext uri="{FF2B5EF4-FFF2-40B4-BE49-F238E27FC236}">
                <a16:creationId xmlns:a16="http://schemas.microsoft.com/office/drawing/2014/main" id="{E8C1C6D5-8F54-6C4A-B218-986A12D00D38}"/>
              </a:ext>
            </a:extLst>
          </p:cNvPr>
          <p:cNvSpPr/>
          <p:nvPr userDrawn="1"/>
        </p:nvSpPr>
        <p:spPr>
          <a:xfrm rot="10800000">
            <a:off x="10621040" y="800091"/>
            <a:ext cx="1033538" cy="1039796"/>
          </a:xfrm>
          <a:prstGeom prst="rtTriangle">
            <a:avLst/>
          </a:prstGeom>
          <a:solidFill>
            <a:schemeClr val="bg2">
              <a:alpha val="497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0"/>
            </a:endParaRPr>
          </a:p>
        </p:txBody>
      </p:sp>
      <p:sp>
        <p:nvSpPr>
          <p:cNvPr id="13" name="Right Triangle 12">
            <a:extLst>
              <a:ext uri="{FF2B5EF4-FFF2-40B4-BE49-F238E27FC236}">
                <a16:creationId xmlns:a16="http://schemas.microsoft.com/office/drawing/2014/main" id="{B6294E6E-A414-AF46-969C-A3465A8AA498}"/>
              </a:ext>
            </a:extLst>
          </p:cNvPr>
          <p:cNvSpPr/>
          <p:nvPr userDrawn="1"/>
        </p:nvSpPr>
        <p:spPr>
          <a:xfrm rot="16200000">
            <a:off x="8991681" y="3353740"/>
            <a:ext cx="2735718" cy="2697980"/>
          </a:xfrm>
          <a:prstGeom prst="rtTriangle">
            <a:avLst/>
          </a:prstGeom>
          <a:solidFill>
            <a:schemeClr val="bg2">
              <a:alpha val="1931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pitchFamily="2" charset="0"/>
            </a:endParaRPr>
          </a:p>
        </p:txBody>
      </p:sp>
      <p:sp>
        <p:nvSpPr>
          <p:cNvPr id="20" name="Content Placeholder 3">
            <a:extLst>
              <a:ext uri="{FF2B5EF4-FFF2-40B4-BE49-F238E27FC236}">
                <a16:creationId xmlns:a16="http://schemas.microsoft.com/office/drawing/2014/main" id="{FC6A80E8-B5FC-FC4D-AA2E-79013ED9E19B}"/>
              </a:ext>
            </a:extLst>
          </p:cNvPr>
          <p:cNvSpPr>
            <a:spLocks noGrp="1"/>
          </p:cNvSpPr>
          <p:nvPr>
            <p:ph sz="quarter" idx="10" hasCustomPrompt="1"/>
          </p:nvPr>
        </p:nvSpPr>
        <p:spPr>
          <a:xfrm rot="16200000">
            <a:off x="149295" y="1494387"/>
            <a:ext cx="1053952" cy="288001"/>
          </a:xfrm>
          <a:prstGeom prst="rect">
            <a:avLst/>
          </a:prstGeom>
        </p:spPr>
        <p:txBody>
          <a:bodyPr lIns="0" tIns="0" rIns="0" bIns="0"/>
          <a:lstStyle>
            <a:lvl1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CLICK HERE TO</a:t>
            </a:r>
            <a:br>
              <a:rPr lang="en-GB"/>
            </a:br>
            <a:r>
              <a:rPr lang="en-GB"/>
              <a:t>ADD TITLE</a:t>
            </a:r>
          </a:p>
        </p:txBody>
      </p:sp>
      <p:sp>
        <p:nvSpPr>
          <p:cNvPr id="21" name="Content Placeholder 3">
            <a:extLst>
              <a:ext uri="{FF2B5EF4-FFF2-40B4-BE49-F238E27FC236}">
                <a16:creationId xmlns:a16="http://schemas.microsoft.com/office/drawing/2014/main" id="{89364395-8CFE-8847-887D-EFBAC16783FC}"/>
              </a:ext>
            </a:extLst>
          </p:cNvPr>
          <p:cNvSpPr>
            <a:spLocks noGrp="1"/>
          </p:cNvSpPr>
          <p:nvPr>
            <p:ph sz="quarter" idx="11" hasCustomPrompt="1"/>
          </p:nvPr>
        </p:nvSpPr>
        <p:spPr>
          <a:xfrm rot="16200000">
            <a:off x="111501" y="5424711"/>
            <a:ext cx="1053952" cy="212410"/>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SUBHEADING</a:t>
            </a:r>
            <a:br>
              <a:rPr lang="en-GB"/>
            </a:br>
            <a:r>
              <a:rPr lang="en-GB"/>
              <a:t>TITLE</a:t>
            </a:r>
            <a:endParaRPr lang="en-US"/>
          </a:p>
        </p:txBody>
      </p:sp>
      <p:sp>
        <p:nvSpPr>
          <p:cNvPr id="22" name="Content Placeholder 3">
            <a:extLst>
              <a:ext uri="{FF2B5EF4-FFF2-40B4-BE49-F238E27FC236}">
                <a16:creationId xmlns:a16="http://schemas.microsoft.com/office/drawing/2014/main" id="{7DCA1ED4-D48C-2B46-9820-A9EE4FA82DA1}"/>
              </a:ext>
            </a:extLst>
          </p:cNvPr>
          <p:cNvSpPr>
            <a:spLocks noGrp="1"/>
          </p:cNvSpPr>
          <p:nvPr>
            <p:ph sz="quarter" idx="12" hasCustomPrompt="1"/>
          </p:nvPr>
        </p:nvSpPr>
        <p:spPr>
          <a:xfrm rot="16200000">
            <a:off x="350807" y="5473405"/>
            <a:ext cx="1053952" cy="115022"/>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DATE</a:t>
            </a:r>
            <a:endParaRPr lang="en-US"/>
          </a:p>
        </p:txBody>
      </p:sp>
      <p:sp>
        <p:nvSpPr>
          <p:cNvPr id="17" name="Text Placeholder 16">
            <a:extLst>
              <a:ext uri="{FF2B5EF4-FFF2-40B4-BE49-F238E27FC236}">
                <a16:creationId xmlns:a16="http://schemas.microsoft.com/office/drawing/2014/main" id="{F3D4826E-18CA-5C43-8FAB-D5B1F02882BC}"/>
              </a:ext>
            </a:extLst>
          </p:cNvPr>
          <p:cNvSpPr>
            <a:spLocks noGrp="1"/>
          </p:cNvSpPr>
          <p:nvPr>
            <p:ph type="body" sz="quarter" idx="18" hasCustomPrompt="1"/>
          </p:nvPr>
        </p:nvSpPr>
        <p:spPr>
          <a:xfrm>
            <a:off x="1439440" y="4024565"/>
            <a:ext cx="3437359" cy="212156"/>
          </a:xfrm>
          <a:prstGeom prst="rect">
            <a:avLst/>
          </a:prstGeom>
        </p:spPr>
        <p:txBody>
          <a:bodyPr/>
          <a:lstStyle>
            <a:lvl1pPr marL="171450" indent="-171450" algn="l" defTabSz="914400" rtl="0" eaLnBrk="1" latinLnBrk="0" hangingPunct="1">
              <a:lnSpc>
                <a:spcPts val="1200"/>
              </a:lnSpc>
              <a:spcBef>
                <a:spcPts val="400"/>
              </a:spcBef>
              <a:spcAft>
                <a:spcPts val="0"/>
              </a:spcAft>
              <a:buClr>
                <a:schemeClr val="bg1"/>
              </a:buClr>
              <a:buFont typeface="Overpass" panose="020B0604020202020204" pitchFamily="34" charset="0"/>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1pPr>
            <a:lvl2pPr marL="171450" indent="0" algn="l" defTabSz="914400" rtl="0" eaLnBrk="1" latinLnBrk="0" hangingPunct="1">
              <a:lnSpc>
                <a:spcPts val="1200"/>
              </a:lnSpc>
              <a:spcAft>
                <a:spcPts val="0"/>
              </a:spcAft>
              <a:buClr>
                <a:schemeClr val="bg1"/>
              </a:buClr>
              <a:buFont typeface="Overpass"/>
              <a:buNone/>
              <a:tabLst/>
              <a:defRPr lang="en-GB" sz="1000" kern="1200" dirty="0" smtClean="0">
                <a:solidFill>
                  <a:schemeClr val="accent3">
                    <a:lumMod val="75000"/>
                  </a:schemeClr>
                </a:solidFill>
                <a:latin typeface="Overpass" pitchFamily="2" charset="0"/>
                <a:ea typeface="+mn-ea"/>
                <a:cs typeface="Lalezar" panose="020B0604020202020204" pitchFamily="2" charset="-78"/>
              </a:defRPr>
            </a:lvl2pPr>
            <a:lvl3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bg1"/>
                </a:solidFill>
                <a:latin typeface="Overpass" pitchFamily="2" charset="0"/>
                <a:ea typeface="+mn-ea"/>
                <a:cs typeface="Lalezar" panose="020B0604020202020204" pitchFamily="2" charset="-78"/>
              </a:defRPr>
            </a:lvl3pPr>
            <a:lvl4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4pPr>
            <a:lvl5pPr marL="171450" indent="-171450" algn="l" defTabSz="914400" rtl="0" eaLnBrk="1" latinLnBrk="0" hangingPunct="1">
              <a:lnSpc>
                <a:spcPts val="1300"/>
              </a:lnSpc>
              <a:spcAft>
                <a:spcPts val="600"/>
              </a:spcAft>
              <a:buClr>
                <a:schemeClr val="bg1"/>
              </a:buClr>
              <a:buFont typeface="Overpass" panose="020B0604020202020204" pitchFamily="34" charset="0"/>
              <a:buChar char="•"/>
              <a:defRPr lang="en-US" sz="1000" kern="1200" dirty="0">
                <a:solidFill>
                  <a:schemeClr val="accent3">
                    <a:lumMod val="75000"/>
                  </a:schemeClr>
                </a:solidFill>
                <a:latin typeface="Overpass" pitchFamily="2" charset="0"/>
                <a:ea typeface="+mn-ea"/>
                <a:cs typeface="Lalezar" panose="020B0604020202020204" pitchFamily="2" charset="-78"/>
              </a:defRPr>
            </a:lvl5pPr>
          </a:lstStyle>
          <a:p>
            <a:pPr lvl="0"/>
            <a:r>
              <a:rPr lang="en-GB"/>
              <a:t>Bullet points first level</a:t>
            </a:r>
          </a:p>
        </p:txBody>
      </p:sp>
      <p:sp>
        <p:nvSpPr>
          <p:cNvPr id="32" name="Content Placeholder 2">
            <a:extLst>
              <a:ext uri="{FF2B5EF4-FFF2-40B4-BE49-F238E27FC236}">
                <a16:creationId xmlns:a16="http://schemas.microsoft.com/office/drawing/2014/main" id="{3EEBC700-8A0B-1044-91DD-06C4FDE6BB37}"/>
              </a:ext>
            </a:extLst>
          </p:cNvPr>
          <p:cNvSpPr>
            <a:spLocks noGrp="1"/>
          </p:cNvSpPr>
          <p:nvPr>
            <p:ph sz="quarter" idx="19" hasCustomPrompt="1"/>
          </p:nvPr>
        </p:nvSpPr>
        <p:spPr>
          <a:xfrm>
            <a:off x="1439441" y="3632502"/>
            <a:ext cx="3437358" cy="311321"/>
          </a:xfrm>
          <a:prstGeom prst="rect">
            <a:avLst/>
          </a:prstGeom>
        </p:spPr>
        <p:txBody>
          <a:bodyPr lIns="0" tIns="0" rIns="0" bIns="0"/>
          <a:lstStyle>
            <a:lvl1pPr marL="0" indent="0" algn="l" defTabSz="914400" rtl="0" eaLnBrk="1" latinLnBrk="0" hangingPunct="1">
              <a:lnSpc>
                <a:spcPts val="1700"/>
              </a:lnSpc>
              <a:spcBef>
                <a:spcPct val="0"/>
              </a:spcBef>
              <a:buNone/>
              <a:defRPr lang="en-GB" sz="12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spc="30" dirty="0">
                <a:solidFill>
                  <a:schemeClr val="accent3"/>
                </a:solidFill>
                <a:latin typeface="Overpass SemiBold" pitchFamily="2" charset="0"/>
                <a:ea typeface="+mj-ea"/>
                <a:cs typeface="Lalezar" panose="020B0604020202020204" pitchFamily="2" charset="-78"/>
              </a:defRPr>
            </a:lvl5pPr>
          </a:lstStyle>
          <a:p>
            <a:pPr lvl="0"/>
            <a:r>
              <a:rPr lang="en-GB"/>
              <a:t>Paragraph intro</a:t>
            </a:r>
            <a:endParaRPr lang="en-US"/>
          </a:p>
        </p:txBody>
      </p:sp>
      <p:sp>
        <p:nvSpPr>
          <p:cNvPr id="15" name="Text Placeholder 16">
            <a:extLst>
              <a:ext uri="{FF2B5EF4-FFF2-40B4-BE49-F238E27FC236}">
                <a16:creationId xmlns:a16="http://schemas.microsoft.com/office/drawing/2014/main" id="{FB902EB2-E58A-3146-B3A7-D96C17D25380}"/>
              </a:ext>
            </a:extLst>
          </p:cNvPr>
          <p:cNvSpPr>
            <a:spLocks noGrp="1"/>
          </p:cNvSpPr>
          <p:nvPr>
            <p:ph type="body" sz="quarter" idx="20" hasCustomPrompt="1"/>
          </p:nvPr>
        </p:nvSpPr>
        <p:spPr>
          <a:xfrm>
            <a:off x="1439440" y="4324697"/>
            <a:ext cx="3437359" cy="426049"/>
          </a:xfrm>
          <a:prstGeom prst="rect">
            <a:avLst/>
          </a:prstGeom>
        </p:spPr>
        <p:txBody>
          <a:bodyPr/>
          <a:lstStyle>
            <a:lvl1pPr marL="171450" indent="-171450" algn="l" defTabSz="914400" rtl="0" eaLnBrk="1" latinLnBrk="0" hangingPunct="1">
              <a:lnSpc>
                <a:spcPts val="1200"/>
              </a:lnSpc>
              <a:spcBef>
                <a:spcPts val="400"/>
              </a:spcBef>
              <a:spcAft>
                <a:spcPts val="0"/>
              </a:spcAft>
              <a:buClr>
                <a:schemeClr val="bg1"/>
              </a:buClr>
              <a:buFont typeface="Overpass" panose="020B0604020202020204" pitchFamily="34" charset="0"/>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1pPr>
            <a:lvl2pPr marL="171450" indent="184150" algn="l" defTabSz="914400" rtl="0" eaLnBrk="1" latinLnBrk="0" hangingPunct="1">
              <a:lnSpc>
                <a:spcPts val="1200"/>
              </a:lnSpc>
              <a:spcAft>
                <a:spcPts val="0"/>
              </a:spcAft>
              <a:buClr>
                <a:schemeClr val="bg1"/>
              </a:buClr>
              <a:buFont typeface="Overpass"/>
              <a:buChar char="–"/>
              <a:tabLst/>
              <a:defRPr lang="en-GB" sz="1000" kern="1200" dirty="0" smtClean="0">
                <a:solidFill>
                  <a:schemeClr val="accent3">
                    <a:lumMod val="75000"/>
                  </a:schemeClr>
                </a:solidFill>
                <a:latin typeface="Overpass" pitchFamily="2" charset="0"/>
                <a:ea typeface="+mn-ea"/>
                <a:cs typeface="Lalezar" panose="020B0604020202020204" pitchFamily="2" charset="-78"/>
              </a:defRPr>
            </a:lvl2pPr>
            <a:lvl3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bg1"/>
                </a:solidFill>
                <a:latin typeface="Overpass" pitchFamily="2" charset="0"/>
                <a:ea typeface="+mn-ea"/>
                <a:cs typeface="Lalezar" panose="020B0604020202020204" pitchFamily="2" charset="-78"/>
              </a:defRPr>
            </a:lvl3pPr>
            <a:lvl4pPr marL="171450" indent="-171450" algn="l" defTabSz="914400" rtl="0" eaLnBrk="1" latinLnBrk="0" hangingPunct="1">
              <a:lnSpc>
                <a:spcPts val="1300"/>
              </a:lnSpc>
              <a:spcAft>
                <a:spcPts val="600"/>
              </a:spcAft>
              <a:buClr>
                <a:schemeClr val="bg1"/>
              </a:buClr>
              <a:buFont typeface="Overpass"/>
              <a:buChar char="﹣"/>
              <a:defRPr lang="en-GB" sz="1000" kern="1200" dirty="0" smtClean="0">
                <a:solidFill>
                  <a:schemeClr val="accent3">
                    <a:lumMod val="75000"/>
                  </a:schemeClr>
                </a:solidFill>
                <a:latin typeface="Overpass" pitchFamily="2" charset="0"/>
                <a:ea typeface="+mn-ea"/>
                <a:cs typeface="Lalezar" panose="020B0604020202020204" pitchFamily="2" charset="-78"/>
              </a:defRPr>
            </a:lvl4pPr>
            <a:lvl5pPr marL="171450" indent="-171450" algn="l" defTabSz="914400" rtl="0" eaLnBrk="1" latinLnBrk="0" hangingPunct="1">
              <a:lnSpc>
                <a:spcPts val="1300"/>
              </a:lnSpc>
              <a:spcAft>
                <a:spcPts val="600"/>
              </a:spcAft>
              <a:buClr>
                <a:schemeClr val="bg1"/>
              </a:buClr>
              <a:buFont typeface="Overpass" panose="020B0604020202020204" pitchFamily="34" charset="0"/>
              <a:buChar char="•"/>
              <a:defRPr lang="en-US" sz="1000" kern="1200" dirty="0">
                <a:solidFill>
                  <a:schemeClr val="accent3">
                    <a:lumMod val="75000"/>
                  </a:schemeClr>
                </a:solidFill>
                <a:latin typeface="Overpass" pitchFamily="2" charset="0"/>
                <a:ea typeface="+mn-ea"/>
                <a:cs typeface="Lalezar" panose="020B0604020202020204" pitchFamily="2" charset="-78"/>
              </a:defRPr>
            </a:lvl5pPr>
          </a:lstStyle>
          <a:p>
            <a:pPr lvl="1"/>
            <a:r>
              <a:rPr lang="en-GB"/>
              <a:t>Second level</a:t>
            </a:r>
          </a:p>
          <a:p>
            <a:pPr lvl="1"/>
            <a:endParaRPr lang="en-GB"/>
          </a:p>
        </p:txBody>
      </p:sp>
    </p:spTree>
    <p:extLst>
      <p:ext uri="{BB962C8B-B14F-4D97-AF65-F5344CB8AC3E}">
        <p14:creationId xmlns:p14="http://schemas.microsoft.com/office/powerpoint/2010/main" val="210431422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and chart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D70131-C97C-A745-B2D7-2382F1199467}"/>
              </a:ext>
            </a:extLst>
          </p:cNvPr>
          <p:cNvSpPr>
            <a:spLocks noGrp="1"/>
          </p:cNvSpPr>
          <p:nvPr>
            <p:ph sz="quarter" idx="13" hasCustomPrompt="1"/>
          </p:nvPr>
        </p:nvSpPr>
        <p:spPr>
          <a:xfrm>
            <a:off x="1439442" y="800090"/>
            <a:ext cx="5624674" cy="311321"/>
          </a:xfrm>
          <a:prstGeom prst="rect">
            <a:avLst/>
          </a:prstGeom>
        </p:spPr>
        <p:txBody>
          <a:bodyPr lIns="0" tIns="0" rIns="0" bIns="0"/>
          <a:lstStyle>
            <a:lvl1pPr marL="0" indent="0" algn="l" defTabSz="914400" rtl="0" eaLnBrk="1" latinLnBrk="0" hangingPunct="1">
              <a:lnSpc>
                <a:spcPts val="240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1pPr>
            <a:lvl2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2pPr>
            <a:lvl3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3pPr>
            <a:lvl4pPr marL="0" indent="0" algn="l" defTabSz="914400" rtl="0" eaLnBrk="1" latinLnBrk="0" hangingPunct="1">
              <a:lnSpc>
                <a:spcPts val="2640"/>
              </a:lnSpc>
              <a:spcBef>
                <a:spcPct val="0"/>
              </a:spcBef>
              <a:buNone/>
              <a:defRPr lang="en-GB" sz="2400" kern="1200" smtClean="0">
                <a:solidFill>
                  <a:schemeClr val="accent3">
                    <a:lumMod val="75000"/>
                  </a:schemeClr>
                </a:solidFill>
                <a:latin typeface="Overpass ExtraBold" pitchFamily="2" charset="0"/>
                <a:ea typeface="+mj-ea"/>
                <a:cs typeface="Lalezar" panose="020B0604020202020204" pitchFamily="2" charset="-78"/>
              </a:defRPr>
            </a:lvl4pPr>
            <a:lvl5pPr marL="0" indent="0" algn="l" defTabSz="914400" rtl="0" eaLnBrk="1" latinLnBrk="0" hangingPunct="1">
              <a:lnSpc>
                <a:spcPts val="2640"/>
              </a:lnSpc>
              <a:spcBef>
                <a:spcPct val="0"/>
              </a:spcBef>
              <a:buNone/>
              <a:defRPr lang="en-US" sz="2400" kern="1200">
                <a:solidFill>
                  <a:schemeClr val="accent3">
                    <a:lumMod val="75000"/>
                  </a:schemeClr>
                </a:solidFill>
                <a:latin typeface="Overpass ExtraBold" pitchFamily="2" charset="0"/>
                <a:ea typeface="+mj-ea"/>
                <a:cs typeface="Lalezar" panose="020B0604020202020204" pitchFamily="2" charset="-78"/>
              </a:defRPr>
            </a:lvl5pPr>
          </a:lstStyle>
          <a:p>
            <a:pPr lvl="0"/>
            <a:r>
              <a:rPr lang="en-GB"/>
              <a:t>CLICK TO EDIT TITLE SLIDE</a:t>
            </a:r>
          </a:p>
        </p:txBody>
      </p:sp>
      <p:sp>
        <p:nvSpPr>
          <p:cNvPr id="30" name="Text Placeholder 29">
            <a:extLst>
              <a:ext uri="{FF2B5EF4-FFF2-40B4-BE49-F238E27FC236}">
                <a16:creationId xmlns:a16="http://schemas.microsoft.com/office/drawing/2014/main" id="{591382FA-5582-E340-AC29-F725EC6C66EF}"/>
              </a:ext>
            </a:extLst>
          </p:cNvPr>
          <p:cNvSpPr>
            <a:spLocks noGrp="1"/>
          </p:cNvSpPr>
          <p:nvPr>
            <p:ph type="body" sz="quarter" idx="14" hasCustomPrompt="1"/>
          </p:nvPr>
        </p:nvSpPr>
        <p:spPr>
          <a:xfrm>
            <a:off x="1439441" y="1828800"/>
            <a:ext cx="3437359" cy="419346"/>
          </a:xfrm>
          <a:prstGeom prst="rect">
            <a:avLst/>
          </a:prstGeom>
        </p:spPr>
        <p:txBody>
          <a:bodyPr wrap="square" lIns="0" tIns="0" rIns="0" bIns="0">
            <a:spAutoFit/>
          </a:bodyPr>
          <a:lstStyle>
            <a:lvl1pPr marL="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1pPr>
            <a:lvl2pPr marL="4572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2pPr>
            <a:lvl3pPr marL="9144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3pPr>
            <a:lvl4pPr marL="1371600" indent="0">
              <a:buNone/>
              <a:defRPr lang="en-GB" sz="1000" kern="1200" dirty="0" smtClean="0">
                <a:solidFill>
                  <a:schemeClr val="accent3">
                    <a:lumMod val="75000"/>
                  </a:schemeClr>
                </a:solidFill>
                <a:latin typeface="Overpass" pitchFamily="2" charset="0"/>
                <a:ea typeface="+mj-ea"/>
                <a:cs typeface="Lalezar" panose="020B0604020202020204" pitchFamily="2" charset="-78"/>
              </a:defRPr>
            </a:lvl4pPr>
            <a:lvl5pPr marL="1828800" indent="0">
              <a:buNone/>
              <a:defRPr lang="en-US" sz="1000" kern="1200" dirty="0">
                <a:solidFill>
                  <a:schemeClr val="accent3">
                    <a:lumMod val="75000"/>
                  </a:schemeClr>
                </a:solidFill>
                <a:latin typeface="Overpass" pitchFamily="2" charset="0"/>
                <a:ea typeface="+mj-ea"/>
                <a:cs typeface="Lalezar" panose="020B0604020202020204" pitchFamily="2" charset="-78"/>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Aenean et </a:t>
            </a:r>
            <a:r>
              <a:rPr lang="en-GB" err="1"/>
              <a:t>imperdiet</a:t>
            </a:r>
            <a:r>
              <a:rPr lang="en-GB"/>
              <a:t> </a:t>
            </a:r>
            <a:r>
              <a:rPr lang="en-GB" err="1"/>
              <a:t>sapien</a:t>
            </a:r>
            <a:r>
              <a:rPr lang="en-GB"/>
              <a:t>. </a:t>
            </a:r>
            <a:r>
              <a:rPr lang="en-GB" err="1"/>
              <a:t>Pellentesque</a:t>
            </a:r>
            <a:r>
              <a:rPr lang="en-GB"/>
              <a:t> </a:t>
            </a:r>
            <a:r>
              <a:rPr lang="en-GB" err="1"/>
              <a:t>eu</a:t>
            </a:r>
            <a:r>
              <a:rPr lang="en-GB"/>
              <a:t> dui </a:t>
            </a:r>
            <a:r>
              <a:rPr lang="en-GB" err="1"/>
              <a:t>elementum</a:t>
            </a:r>
            <a:r>
              <a:rPr lang="en-GB"/>
              <a:t>, </a:t>
            </a:r>
            <a:r>
              <a:rPr lang="en-GB" err="1"/>
              <a:t>consequat</a:t>
            </a:r>
            <a:r>
              <a:rPr lang="en-GB"/>
              <a:t> </a:t>
            </a:r>
            <a:r>
              <a:rPr lang="en-GB" err="1"/>
              <a:t>urna</a:t>
            </a:r>
            <a:r>
              <a:rPr lang="en-GB"/>
              <a:t> non, auctor </a:t>
            </a:r>
            <a:r>
              <a:rPr lang="en-GB" err="1"/>
              <a:t>diam</a:t>
            </a:r>
            <a:endParaRPr lang="en-US"/>
          </a:p>
        </p:txBody>
      </p:sp>
      <p:sp>
        <p:nvSpPr>
          <p:cNvPr id="3" name="Content Placeholder 2">
            <a:extLst>
              <a:ext uri="{FF2B5EF4-FFF2-40B4-BE49-F238E27FC236}">
                <a16:creationId xmlns:a16="http://schemas.microsoft.com/office/drawing/2014/main" id="{E05E92F4-989F-BC4C-8AC4-E838DE4A5722}"/>
              </a:ext>
            </a:extLst>
          </p:cNvPr>
          <p:cNvSpPr>
            <a:spLocks noGrp="1"/>
          </p:cNvSpPr>
          <p:nvPr>
            <p:ph sz="quarter" idx="15" hasCustomPrompt="1"/>
          </p:nvPr>
        </p:nvSpPr>
        <p:spPr>
          <a:xfrm>
            <a:off x="1439441" y="1287549"/>
            <a:ext cx="4101470" cy="311321"/>
          </a:xfrm>
          <a:prstGeom prst="rect">
            <a:avLst/>
          </a:prstGeom>
        </p:spPr>
        <p:txBody>
          <a:bodyPr lIns="0" tIns="0" rIns="0" bIns="0"/>
          <a:lstStyle>
            <a:lvl1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None/>
              <a:defRPr lang="en-US" sz="1400" kern="1200" spc="30" dirty="0">
                <a:solidFill>
                  <a:schemeClr val="accent3"/>
                </a:solidFill>
                <a:latin typeface="Overpass SemiBold" pitchFamily="2" charset="0"/>
                <a:ea typeface="+mj-ea"/>
                <a:cs typeface="Lalezar" panose="020B0604020202020204" pitchFamily="2" charset="-78"/>
              </a:defRPr>
            </a:lvl5pPr>
          </a:lstStyle>
          <a:p>
            <a:pPr lvl="0"/>
            <a:r>
              <a:rPr lang="en-GB"/>
              <a:t>Edit subtitle</a:t>
            </a:r>
            <a:endParaRPr lang="en-US"/>
          </a:p>
        </p:txBody>
      </p:sp>
      <p:sp>
        <p:nvSpPr>
          <p:cNvPr id="20" name="Content Placeholder 3">
            <a:extLst>
              <a:ext uri="{FF2B5EF4-FFF2-40B4-BE49-F238E27FC236}">
                <a16:creationId xmlns:a16="http://schemas.microsoft.com/office/drawing/2014/main" id="{FC6A80E8-B5FC-FC4D-AA2E-79013ED9E19B}"/>
              </a:ext>
            </a:extLst>
          </p:cNvPr>
          <p:cNvSpPr>
            <a:spLocks noGrp="1"/>
          </p:cNvSpPr>
          <p:nvPr>
            <p:ph sz="quarter" idx="10" hasCustomPrompt="1"/>
          </p:nvPr>
        </p:nvSpPr>
        <p:spPr>
          <a:xfrm rot="16200000">
            <a:off x="149295" y="1494387"/>
            <a:ext cx="1053952" cy="288001"/>
          </a:xfrm>
          <a:prstGeom prst="rect">
            <a:avLst/>
          </a:prstGeom>
        </p:spPr>
        <p:txBody>
          <a:bodyPr lIns="0" tIns="0" rIns="0" bIns="0"/>
          <a:lstStyle>
            <a:lvl1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CLICK HERE TO</a:t>
            </a:r>
            <a:br>
              <a:rPr lang="en-GB"/>
            </a:br>
            <a:r>
              <a:rPr lang="en-GB"/>
              <a:t>ADD TITLE</a:t>
            </a:r>
          </a:p>
        </p:txBody>
      </p:sp>
      <p:sp>
        <p:nvSpPr>
          <p:cNvPr id="21" name="Content Placeholder 3">
            <a:extLst>
              <a:ext uri="{FF2B5EF4-FFF2-40B4-BE49-F238E27FC236}">
                <a16:creationId xmlns:a16="http://schemas.microsoft.com/office/drawing/2014/main" id="{89364395-8CFE-8847-887D-EFBAC16783FC}"/>
              </a:ext>
            </a:extLst>
          </p:cNvPr>
          <p:cNvSpPr>
            <a:spLocks noGrp="1"/>
          </p:cNvSpPr>
          <p:nvPr>
            <p:ph sz="quarter" idx="11" hasCustomPrompt="1"/>
          </p:nvPr>
        </p:nvSpPr>
        <p:spPr>
          <a:xfrm rot="16200000">
            <a:off x="111501" y="5424711"/>
            <a:ext cx="1053952" cy="212410"/>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SUBHEADING</a:t>
            </a:r>
            <a:br>
              <a:rPr lang="en-GB"/>
            </a:br>
            <a:r>
              <a:rPr lang="en-GB"/>
              <a:t>TITLE</a:t>
            </a:r>
            <a:endParaRPr lang="en-US"/>
          </a:p>
        </p:txBody>
      </p:sp>
      <p:sp>
        <p:nvSpPr>
          <p:cNvPr id="22" name="Content Placeholder 3">
            <a:extLst>
              <a:ext uri="{FF2B5EF4-FFF2-40B4-BE49-F238E27FC236}">
                <a16:creationId xmlns:a16="http://schemas.microsoft.com/office/drawing/2014/main" id="{7DCA1ED4-D48C-2B46-9820-A9EE4FA82DA1}"/>
              </a:ext>
            </a:extLst>
          </p:cNvPr>
          <p:cNvSpPr>
            <a:spLocks noGrp="1"/>
          </p:cNvSpPr>
          <p:nvPr>
            <p:ph sz="quarter" idx="12" hasCustomPrompt="1"/>
          </p:nvPr>
        </p:nvSpPr>
        <p:spPr>
          <a:xfrm rot="16200000">
            <a:off x="350807" y="5473405"/>
            <a:ext cx="1053952" cy="115022"/>
          </a:xfrm>
          <a:prstGeom prst="rect">
            <a:avLst/>
          </a:prstGeom>
        </p:spPr>
        <p:txBody>
          <a:bodyPr lIns="0" tIns="0" rIns="0" bIns="0"/>
          <a:lstStyle>
            <a:lvl1pPr marL="0" indent="0" algn="l"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1pPr>
            <a:lvl2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2pPr>
            <a:lvl3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3pPr>
            <a:lvl4pPr marL="0" indent="0" algn="r" defTabSz="914400" rtl="0" eaLnBrk="1" latinLnBrk="0" hangingPunct="1">
              <a:lnSpc>
                <a:spcPts val="1040"/>
              </a:lnSpc>
              <a:spcBef>
                <a:spcPct val="0"/>
              </a:spcBef>
              <a:buNone/>
              <a:defRPr lang="en-GB" sz="700" kern="1200" spc="30" dirty="0" smtClean="0">
                <a:solidFill>
                  <a:schemeClr val="accent3"/>
                </a:solidFill>
                <a:latin typeface="Overpass SemiBold" pitchFamily="2" charset="0"/>
                <a:ea typeface="+mj-ea"/>
                <a:cs typeface="Lalezar" panose="020B0604020202020204" pitchFamily="2" charset="-78"/>
              </a:defRPr>
            </a:lvl4pPr>
            <a:lvl5pPr marL="0" indent="0" algn="r" defTabSz="914400" rtl="0" eaLnBrk="1" latinLnBrk="0" hangingPunct="1">
              <a:lnSpc>
                <a:spcPts val="1040"/>
              </a:lnSpc>
              <a:spcBef>
                <a:spcPct val="0"/>
              </a:spcBef>
              <a:buNone/>
              <a:defRPr lang="en-US" sz="700" kern="1200" spc="30" dirty="0">
                <a:solidFill>
                  <a:schemeClr val="accent3"/>
                </a:solidFill>
                <a:latin typeface="Overpass SemiBold" pitchFamily="2" charset="0"/>
                <a:ea typeface="+mj-ea"/>
                <a:cs typeface="Lalezar" panose="020B0604020202020204" pitchFamily="2" charset="-78"/>
              </a:defRPr>
            </a:lvl5pPr>
          </a:lstStyle>
          <a:p>
            <a:pPr lvl="0"/>
            <a:r>
              <a:rPr lang="en-GB"/>
              <a:t>DATE</a:t>
            </a:r>
            <a:endParaRPr lang="en-US"/>
          </a:p>
        </p:txBody>
      </p:sp>
    </p:spTree>
    <p:extLst>
      <p:ext uri="{BB962C8B-B14F-4D97-AF65-F5344CB8AC3E}">
        <p14:creationId xmlns:p14="http://schemas.microsoft.com/office/powerpoint/2010/main" val="34296091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36250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3" r:id="rId3"/>
    <p:sldLayoutId id="2147483665" r:id="rId4"/>
    <p:sldLayoutId id="2147483701"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Overpass"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Overpass"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Overpass"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73327FB-A5E2-204D-9D42-7A22D06055F2}"/>
              </a:ext>
            </a:extLst>
          </p:cNvPr>
          <p:cNvCxnSpPr/>
          <p:nvPr userDrawn="1"/>
        </p:nvCxnSpPr>
        <p:spPr>
          <a:xfrm>
            <a:off x="1003300" y="1111412"/>
            <a:ext cx="0" cy="49463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99EE78F-2BF4-9F46-BD09-B1BE7A211C02}"/>
              </a:ext>
            </a:extLst>
          </p:cNvPr>
          <p:cNvCxnSpPr>
            <a:cxnSpLocks/>
          </p:cNvCxnSpPr>
          <p:nvPr userDrawn="1"/>
        </p:nvCxnSpPr>
        <p:spPr>
          <a:xfrm>
            <a:off x="537422" y="847520"/>
            <a:ext cx="468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CD95731-05F5-824F-81EC-EF52139B614F}"/>
              </a:ext>
            </a:extLst>
          </p:cNvPr>
          <p:cNvSpPr txBox="1">
            <a:spLocks/>
          </p:cNvSpPr>
          <p:nvPr userDrawn="1"/>
        </p:nvSpPr>
        <p:spPr>
          <a:xfrm>
            <a:off x="537422" y="230861"/>
            <a:ext cx="3793588" cy="477837"/>
          </a:xfrm>
          <a:prstGeom prst="rect">
            <a:avLst/>
          </a:prstGeom>
        </p:spPr>
        <p:txBody>
          <a:bodyPr vert="horz" lIns="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200"/>
              </a:lnSpc>
            </a:pPr>
            <a:fld id="{E61822B1-C565-9145-9D5D-CE1E8DE8058A}" type="slidenum">
              <a:rPr lang="en-AU" sz="800" smtClean="0">
                <a:solidFill>
                  <a:srgbClr val="7F8485"/>
                </a:solidFill>
                <a:latin typeface="Overpass SemiBold" pitchFamily="2" charset="0"/>
                <a:cs typeface="Lalezar" panose="020B0604020202020204" pitchFamily="2" charset="-78"/>
              </a:rPr>
              <a:t>‹#›</a:t>
            </a:fld>
            <a:endParaRPr lang="en-AU" sz="800">
              <a:solidFill>
                <a:srgbClr val="7F8485"/>
              </a:solidFill>
              <a:latin typeface="Overpass SemiBold" pitchFamily="2" charset="0"/>
              <a:cs typeface="Lalezar" panose="020B0604020202020204" pitchFamily="2" charset="-78"/>
            </a:endParaRPr>
          </a:p>
        </p:txBody>
      </p:sp>
      <p:pic>
        <p:nvPicPr>
          <p:cNvPr id="5" name="Picture 4" descr="A picture containing text, sign, tableware, dishware&#10;&#10;Description automatically generated">
            <a:extLst>
              <a:ext uri="{FF2B5EF4-FFF2-40B4-BE49-F238E27FC236}">
                <a16:creationId xmlns:a16="http://schemas.microsoft.com/office/drawing/2014/main" id="{16E69B96-D482-774F-B136-0D83C2E2B62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707252" y="6295366"/>
            <a:ext cx="952759" cy="300218"/>
          </a:xfrm>
          <a:prstGeom prst="rect">
            <a:avLst/>
          </a:prstGeom>
        </p:spPr>
      </p:pic>
    </p:spTree>
    <p:extLst>
      <p:ext uri="{BB962C8B-B14F-4D97-AF65-F5344CB8AC3E}">
        <p14:creationId xmlns:p14="http://schemas.microsoft.com/office/powerpoint/2010/main" val="1953833078"/>
      </p:ext>
    </p:extLst>
  </p:cSld>
  <p:clrMap bg1="lt1" tx1="dk1" bg2="lt2" tx2="dk2" accent1="accent1" accent2="accent2" accent3="accent3" accent4="accent4" accent5="accent5" accent6="accent6" hlink="hlink" folHlink="folHlink"/>
  <p:sldLayoutIdLst>
    <p:sldLayoutId id="2147483675" r:id="rId1"/>
    <p:sldLayoutId id="2147483672" r:id="rId2"/>
    <p:sldLayoutId id="2147483673" r:id="rId3"/>
    <p:sldLayoutId id="2147483680" r:id="rId4"/>
    <p:sldLayoutId id="2147483686" r:id="rId5"/>
    <p:sldLayoutId id="2147483687" r:id="rId6"/>
    <p:sldLayoutId id="214748368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Overpass"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Overpass"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Overpass"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7B30-57BE-044F-B9B8-93CA7BE02C6D}"/>
              </a:ext>
            </a:extLst>
          </p:cNvPr>
          <p:cNvSpPr txBox="1">
            <a:spLocks/>
          </p:cNvSpPr>
          <p:nvPr userDrawn="1"/>
        </p:nvSpPr>
        <p:spPr>
          <a:xfrm>
            <a:off x="537422" y="230861"/>
            <a:ext cx="3793588" cy="477837"/>
          </a:xfrm>
          <a:prstGeom prst="rect">
            <a:avLst/>
          </a:prstGeom>
        </p:spPr>
        <p:txBody>
          <a:bodyPr vert="horz" lIns="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1200"/>
              </a:lnSpc>
            </a:pPr>
            <a:fld id="{E61822B1-C565-9145-9D5D-CE1E8DE8058A}" type="slidenum">
              <a:rPr lang="en-AU" sz="800" smtClean="0">
                <a:solidFill>
                  <a:srgbClr val="7F8485"/>
                </a:solidFill>
                <a:latin typeface="Overpass SemiBold" pitchFamily="2" charset="0"/>
                <a:cs typeface="Lalezar" panose="020B0604020202020204" pitchFamily="2" charset="-78"/>
              </a:rPr>
              <a:t>‹#›</a:t>
            </a:fld>
            <a:endParaRPr lang="en-AU" sz="800">
              <a:solidFill>
                <a:srgbClr val="7F8485"/>
              </a:solidFill>
              <a:latin typeface="Overpass SemiBold" pitchFamily="2" charset="0"/>
              <a:cs typeface="Lalezar" panose="020B0604020202020204" pitchFamily="2" charset="-78"/>
            </a:endParaRPr>
          </a:p>
        </p:txBody>
      </p:sp>
      <p:pic>
        <p:nvPicPr>
          <p:cNvPr id="3" name="Picture 2" descr="A picture containing text, sign, tableware, dishware&#10;&#10;Description automatically generated">
            <a:extLst>
              <a:ext uri="{FF2B5EF4-FFF2-40B4-BE49-F238E27FC236}">
                <a16:creationId xmlns:a16="http://schemas.microsoft.com/office/drawing/2014/main" id="{8C44248E-A963-0D4D-827E-E3372B0F1E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707252" y="6295366"/>
            <a:ext cx="952759" cy="300218"/>
          </a:xfrm>
          <a:prstGeom prst="rect">
            <a:avLst/>
          </a:prstGeom>
        </p:spPr>
      </p:pic>
    </p:spTree>
    <p:extLst>
      <p:ext uri="{BB962C8B-B14F-4D97-AF65-F5344CB8AC3E}">
        <p14:creationId xmlns:p14="http://schemas.microsoft.com/office/powerpoint/2010/main" val="2490757661"/>
      </p:ext>
    </p:extLst>
  </p:cSld>
  <p:clrMap bg1="lt1" tx1="dk1" bg2="lt2" tx2="dk2" accent1="accent1" accent2="accent2" accent3="accent3" accent4="accent4" accent5="accent5" accent6="accent6" hlink="hlink" folHlink="folHlink"/>
  <p:sldLayoutIdLst>
    <p:sldLayoutId id="2147483682" r:id="rId1"/>
    <p:sldLayoutId id="2147483689" r:id="rId2"/>
    <p:sldLayoutId id="2147483683" r:id="rId3"/>
    <p:sldLayoutId id="2147483691" r:id="rId4"/>
    <p:sldLayoutId id="2147483685" r:id="rId5"/>
    <p:sldLayoutId id="2147483690"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Overpass"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Overpass"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Overpass"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95534"/>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Overpass"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Overpass"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Overpass"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14958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Overpass"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Overpass"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Overpass"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hyperlink" Target="mailto:Hera.community@aureliametals.com.au"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0865-6DAD-934C-A683-905A7F5AA7F7}"/>
              </a:ext>
            </a:extLst>
          </p:cNvPr>
          <p:cNvSpPr>
            <a:spLocks noGrp="1"/>
          </p:cNvSpPr>
          <p:nvPr>
            <p:ph type="title"/>
          </p:nvPr>
        </p:nvSpPr>
        <p:spPr/>
        <p:txBody>
          <a:bodyPr lIns="0" tIns="0" rIns="0" bIns="0" anchor="t"/>
          <a:lstStyle/>
          <a:p>
            <a:r>
              <a:rPr lang="en-US" dirty="0">
                <a:latin typeface="Overpass ExtraBold"/>
                <a:cs typeface="Lalezar"/>
              </a:rPr>
              <a:t>CCC Presentation </a:t>
            </a:r>
            <a:br>
              <a:rPr lang="en-AU" dirty="0"/>
            </a:br>
            <a:br>
              <a:rPr lang="en-AU" dirty="0"/>
            </a:br>
            <a:r>
              <a:rPr lang="en-AU" dirty="0">
                <a:latin typeface="Overpass ExtraBold"/>
                <a:cs typeface="Lalezar"/>
              </a:rPr>
              <a:t>Hera-Federation Complex Project Update </a:t>
            </a:r>
            <a:endParaRPr lang="en-AU" dirty="0"/>
          </a:p>
        </p:txBody>
      </p:sp>
      <p:sp>
        <p:nvSpPr>
          <p:cNvPr id="3" name="Text Placeholder 2">
            <a:extLst>
              <a:ext uri="{FF2B5EF4-FFF2-40B4-BE49-F238E27FC236}">
                <a16:creationId xmlns:a16="http://schemas.microsoft.com/office/drawing/2014/main" id="{FEDC8776-93B3-3446-8685-868F87340054}"/>
              </a:ext>
            </a:extLst>
          </p:cNvPr>
          <p:cNvSpPr>
            <a:spLocks noGrp="1"/>
          </p:cNvSpPr>
          <p:nvPr>
            <p:ph type="body" sz="quarter" idx="10"/>
          </p:nvPr>
        </p:nvSpPr>
        <p:spPr>
          <a:xfrm>
            <a:off x="567158" y="3841262"/>
            <a:ext cx="1718553" cy="263660"/>
          </a:xfrm>
        </p:spPr>
        <p:txBody>
          <a:bodyPr lIns="0" tIns="0" rIns="0" bIns="0" anchor="t"/>
          <a:lstStyle/>
          <a:p>
            <a:r>
              <a:rPr lang="en-US" dirty="0">
                <a:latin typeface="Overpass SemiBold"/>
                <a:cs typeface="Lalezar"/>
              </a:rPr>
              <a:t>19 August 2025</a:t>
            </a:r>
          </a:p>
        </p:txBody>
      </p:sp>
    </p:spTree>
    <p:extLst>
      <p:ext uri="{BB962C8B-B14F-4D97-AF65-F5344CB8AC3E}">
        <p14:creationId xmlns:p14="http://schemas.microsoft.com/office/powerpoint/2010/main" val="1166315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8038A-1EDA-6CE0-27F3-55447241BBD8}"/>
            </a:ext>
          </a:extLst>
        </p:cNvPr>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807B9D2-9120-364C-3868-400A5ED745EF}"/>
              </a:ext>
            </a:extLst>
          </p:cNvPr>
          <p:cNvSpPr>
            <a:spLocks noGrp="1"/>
          </p:cNvSpPr>
          <p:nvPr>
            <p:ph sz="quarter" idx="13"/>
          </p:nvPr>
        </p:nvSpPr>
        <p:spPr>
          <a:xfrm>
            <a:off x="1412228" y="627733"/>
            <a:ext cx="5624674" cy="311321"/>
          </a:xfrm>
        </p:spPr>
        <p:txBody>
          <a:bodyPr/>
          <a:lstStyle/>
          <a:p>
            <a:pPr>
              <a:lnSpc>
                <a:spcPts val="2640"/>
              </a:lnSpc>
            </a:pPr>
            <a:r>
              <a:rPr lang="en-AU" spc="30"/>
              <a:t>Federation Mine Development</a:t>
            </a:r>
          </a:p>
        </p:txBody>
      </p:sp>
      <p:sp>
        <p:nvSpPr>
          <p:cNvPr id="7" name="Content Placeholder 5">
            <a:extLst>
              <a:ext uri="{FF2B5EF4-FFF2-40B4-BE49-F238E27FC236}">
                <a16:creationId xmlns:a16="http://schemas.microsoft.com/office/drawing/2014/main" id="{2C7595DD-5232-4415-3264-2E5F66077C98}"/>
              </a:ext>
            </a:extLst>
          </p:cNvPr>
          <p:cNvSpPr txBox="1">
            <a:spLocks/>
          </p:cNvSpPr>
          <p:nvPr/>
        </p:nvSpPr>
        <p:spPr>
          <a:xfrm>
            <a:off x="1412228" y="6248822"/>
            <a:ext cx="4101470" cy="311321"/>
          </a:xfrm>
          <a:prstGeom prst="rect">
            <a:avLst/>
          </a:prstGeom>
        </p:spPr>
        <p:txBody>
          <a:bodyPr lIns="0" tIns="0" rIns="0" bIns="0"/>
          <a:lstStyle>
            <a:lvl1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Font typeface="Overpass" panose="020B0604020202020204" pitchFamily="34" charset="0"/>
              <a:buNone/>
              <a:defRPr lang="en-US" sz="1400" kern="1200" spc="30" dirty="0">
                <a:solidFill>
                  <a:schemeClr val="accent3"/>
                </a:solidFill>
                <a:latin typeface="Overpass SemiBold" pitchFamily="2" charset="0"/>
                <a:ea typeface="+mj-ea"/>
                <a:cs typeface="Lalezar" panose="020B0604020202020204" pitchFamily="2" charset="-78"/>
              </a:defRPr>
            </a:lvl5pPr>
            <a:lvl6pPr marL="25146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9pPr>
          </a:lstStyle>
          <a:p>
            <a:r>
              <a:rPr lang="en-AU" dirty="0">
                <a:solidFill>
                  <a:srgbClr val="14141C"/>
                </a:solidFill>
              </a:rPr>
              <a:t>Federation development end of July 2025</a:t>
            </a:r>
          </a:p>
        </p:txBody>
      </p:sp>
      <p:sp>
        <p:nvSpPr>
          <p:cNvPr id="3" name="TextBox 2">
            <a:extLst>
              <a:ext uri="{FF2B5EF4-FFF2-40B4-BE49-F238E27FC236}">
                <a16:creationId xmlns:a16="http://schemas.microsoft.com/office/drawing/2014/main" id="{34FD936E-B191-2DD8-94DB-56127FA5CB23}"/>
              </a:ext>
            </a:extLst>
          </p:cNvPr>
          <p:cNvSpPr txBox="1"/>
          <p:nvPr/>
        </p:nvSpPr>
        <p:spPr>
          <a:xfrm>
            <a:off x="9973482" y="2850492"/>
            <a:ext cx="1383365" cy="246221"/>
          </a:xfrm>
          <a:prstGeom prst="rect">
            <a:avLst/>
          </a:prstGeom>
          <a:solidFill>
            <a:schemeClr val="bg2"/>
          </a:solidFill>
          <a:ln>
            <a:noFill/>
          </a:ln>
        </p:spPr>
        <p:txBody>
          <a:bodyPr wrap="square" rtlCol="0">
            <a:spAutoFit/>
          </a:bodyPr>
          <a:lstStyle/>
          <a:p>
            <a:endParaRPr lang="en-US" sz="1000" b="1" dirty="0">
              <a:solidFill>
                <a:srgbClr val="14141C"/>
              </a:solidFill>
            </a:endParaRPr>
          </a:p>
        </p:txBody>
      </p:sp>
      <p:pic>
        <p:nvPicPr>
          <p:cNvPr id="2050" name="Picture 2">
            <a:extLst>
              <a:ext uri="{FF2B5EF4-FFF2-40B4-BE49-F238E27FC236}">
                <a16:creationId xmlns:a16="http://schemas.microsoft.com/office/drawing/2014/main" id="{82493F2A-ECFC-E029-0E59-AB2766BA0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779" y="939053"/>
            <a:ext cx="6982828" cy="529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BB70D92-DF5A-B46E-31B9-57BDC5BF84A1}"/>
              </a:ext>
            </a:extLst>
          </p:cNvPr>
          <p:cNvPicPr>
            <a:picLocks noChangeAspect="1"/>
          </p:cNvPicPr>
          <p:nvPr/>
        </p:nvPicPr>
        <p:blipFill>
          <a:blip r:embed="rId3"/>
          <a:stretch>
            <a:fillRect/>
          </a:stretch>
        </p:blipFill>
        <p:spPr>
          <a:xfrm>
            <a:off x="10169912" y="3717"/>
            <a:ext cx="2018371" cy="2018371"/>
          </a:xfrm>
          <a:prstGeom prst="rect">
            <a:avLst/>
          </a:prstGeom>
        </p:spPr>
      </p:pic>
    </p:spTree>
    <p:extLst>
      <p:ext uri="{BB962C8B-B14F-4D97-AF65-F5344CB8AC3E}">
        <p14:creationId xmlns:p14="http://schemas.microsoft.com/office/powerpoint/2010/main" val="2717872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D45BE3-5E6E-1993-F631-B44D2C5ACF1B}"/>
              </a:ext>
            </a:extLst>
          </p:cNvPr>
          <p:cNvSpPr>
            <a:spLocks noGrp="1"/>
          </p:cNvSpPr>
          <p:nvPr>
            <p:ph sz="quarter" idx="13"/>
          </p:nvPr>
        </p:nvSpPr>
        <p:spPr/>
        <p:txBody>
          <a:bodyPr/>
          <a:lstStyle/>
          <a:p>
            <a:endParaRPr lang="en-AU"/>
          </a:p>
        </p:txBody>
      </p:sp>
      <p:sp>
        <p:nvSpPr>
          <p:cNvPr id="3" name="Text Placeholder 2">
            <a:extLst>
              <a:ext uri="{FF2B5EF4-FFF2-40B4-BE49-F238E27FC236}">
                <a16:creationId xmlns:a16="http://schemas.microsoft.com/office/drawing/2014/main" id="{AB13A019-DAD8-804D-F040-9F80F69975E5}"/>
              </a:ext>
            </a:extLst>
          </p:cNvPr>
          <p:cNvSpPr>
            <a:spLocks noGrp="1"/>
          </p:cNvSpPr>
          <p:nvPr>
            <p:ph type="body" sz="quarter" idx="14"/>
          </p:nvPr>
        </p:nvSpPr>
        <p:spPr/>
        <p:txBody>
          <a:bodyPr/>
          <a:lstStyle/>
          <a:p>
            <a:endParaRPr lang="en-AU"/>
          </a:p>
        </p:txBody>
      </p:sp>
      <p:sp>
        <p:nvSpPr>
          <p:cNvPr id="4" name="Content Placeholder 3">
            <a:extLst>
              <a:ext uri="{FF2B5EF4-FFF2-40B4-BE49-F238E27FC236}">
                <a16:creationId xmlns:a16="http://schemas.microsoft.com/office/drawing/2014/main" id="{C9D5AA66-B6E0-AD28-D43C-ED575313DA45}"/>
              </a:ext>
            </a:extLst>
          </p:cNvPr>
          <p:cNvSpPr>
            <a:spLocks noGrp="1"/>
          </p:cNvSpPr>
          <p:nvPr>
            <p:ph sz="quarter" idx="15"/>
          </p:nvPr>
        </p:nvSpPr>
        <p:spPr/>
        <p:txBody>
          <a:bodyPr/>
          <a:lstStyle/>
          <a:p>
            <a:endParaRPr lang="en-AU"/>
          </a:p>
        </p:txBody>
      </p:sp>
      <p:pic>
        <p:nvPicPr>
          <p:cNvPr id="9" name="Picture 8">
            <a:extLst>
              <a:ext uri="{FF2B5EF4-FFF2-40B4-BE49-F238E27FC236}">
                <a16:creationId xmlns:a16="http://schemas.microsoft.com/office/drawing/2014/main" id="{98E312D7-9955-8C5D-3FA2-ABA65065E275}"/>
              </a:ext>
            </a:extLst>
          </p:cNvPr>
          <p:cNvPicPr>
            <a:picLocks noChangeAspect="1"/>
          </p:cNvPicPr>
          <p:nvPr/>
        </p:nvPicPr>
        <p:blipFill>
          <a:blip r:embed="rId2"/>
          <a:stretch>
            <a:fillRect/>
          </a:stretch>
        </p:blipFill>
        <p:spPr>
          <a:xfrm>
            <a:off x="1296213" y="117669"/>
            <a:ext cx="10614049" cy="5940223"/>
          </a:xfrm>
          <a:prstGeom prst="rect">
            <a:avLst/>
          </a:prstGeom>
        </p:spPr>
      </p:pic>
    </p:spTree>
    <p:extLst>
      <p:ext uri="{BB962C8B-B14F-4D97-AF65-F5344CB8AC3E}">
        <p14:creationId xmlns:p14="http://schemas.microsoft.com/office/powerpoint/2010/main" val="2210709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82DC04-8922-8396-8018-B6DC280D9203}"/>
              </a:ext>
            </a:extLst>
          </p:cNvPr>
          <p:cNvSpPr>
            <a:spLocks noGrp="1"/>
          </p:cNvSpPr>
          <p:nvPr>
            <p:ph sz="quarter" idx="13"/>
          </p:nvPr>
        </p:nvSpPr>
        <p:spPr/>
        <p:txBody>
          <a:bodyPr/>
          <a:lstStyle/>
          <a:p>
            <a:endParaRPr lang="en-AU"/>
          </a:p>
        </p:txBody>
      </p:sp>
      <p:sp>
        <p:nvSpPr>
          <p:cNvPr id="3" name="Text Placeholder 2">
            <a:extLst>
              <a:ext uri="{FF2B5EF4-FFF2-40B4-BE49-F238E27FC236}">
                <a16:creationId xmlns:a16="http://schemas.microsoft.com/office/drawing/2014/main" id="{BF70BE9E-7587-20B3-3E3A-4008428E1069}"/>
              </a:ext>
            </a:extLst>
          </p:cNvPr>
          <p:cNvSpPr>
            <a:spLocks noGrp="1"/>
          </p:cNvSpPr>
          <p:nvPr>
            <p:ph type="body" sz="quarter" idx="14"/>
          </p:nvPr>
        </p:nvSpPr>
        <p:spPr/>
        <p:txBody>
          <a:bodyPr/>
          <a:lstStyle/>
          <a:p>
            <a:endParaRPr lang="en-AU"/>
          </a:p>
        </p:txBody>
      </p:sp>
      <p:sp>
        <p:nvSpPr>
          <p:cNvPr id="4" name="Content Placeholder 3">
            <a:extLst>
              <a:ext uri="{FF2B5EF4-FFF2-40B4-BE49-F238E27FC236}">
                <a16:creationId xmlns:a16="http://schemas.microsoft.com/office/drawing/2014/main" id="{8F66CF48-98EA-88F7-F1C2-15C1E6DE0C4A}"/>
              </a:ext>
            </a:extLst>
          </p:cNvPr>
          <p:cNvSpPr>
            <a:spLocks noGrp="1"/>
          </p:cNvSpPr>
          <p:nvPr>
            <p:ph sz="quarter" idx="15"/>
          </p:nvPr>
        </p:nvSpPr>
        <p:spPr/>
        <p:txBody>
          <a:bodyPr/>
          <a:lstStyle/>
          <a:p>
            <a:endParaRPr lang="en-AU"/>
          </a:p>
        </p:txBody>
      </p:sp>
      <p:pic>
        <p:nvPicPr>
          <p:cNvPr id="9" name="Picture 8">
            <a:extLst>
              <a:ext uri="{FF2B5EF4-FFF2-40B4-BE49-F238E27FC236}">
                <a16:creationId xmlns:a16="http://schemas.microsoft.com/office/drawing/2014/main" id="{2359D20B-9B0E-9F8C-FA0C-4455A822EB0C}"/>
              </a:ext>
            </a:extLst>
          </p:cNvPr>
          <p:cNvPicPr>
            <a:picLocks noChangeAspect="1"/>
          </p:cNvPicPr>
          <p:nvPr/>
        </p:nvPicPr>
        <p:blipFill>
          <a:blip r:embed="rId2"/>
          <a:stretch>
            <a:fillRect/>
          </a:stretch>
        </p:blipFill>
        <p:spPr>
          <a:xfrm>
            <a:off x="1213745" y="283464"/>
            <a:ext cx="10529839" cy="5774428"/>
          </a:xfrm>
          <a:prstGeom prst="rect">
            <a:avLst/>
          </a:prstGeom>
        </p:spPr>
      </p:pic>
    </p:spTree>
    <p:extLst>
      <p:ext uri="{BB962C8B-B14F-4D97-AF65-F5344CB8AC3E}">
        <p14:creationId xmlns:p14="http://schemas.microsoft.com/office/powerpoint/2010/main" val="1504918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0865-6DAD-934C-A683-905A7F5AA7F7}"/>
              </a:ext>
            </a:extLst>
          </p:cNvPr>
          <p:cNvSpPr>
            <a:spLocks noGrp="1"/>
          </p:cNvSpPr>
          <p:nvPr>
            <p:ph type="title"/>
          </p:nvPr>
        </p:nvSpPr>
        <p:spPr>
          <a:xfrm>
            <a:off x="567158" y="1710120"/>
            <a:ext cx="4363187" cy="477838"/>
          </a:xfrm>
        </p:spPr>
        <p:txBody>
          <a:bodyPr lIns="0" tIns="0" rIns="0" bIns="0" anchor="t"/>
          <a:lstStyle/>
          <a:p>
            <a:br>
              <a:rPr lang="en-AU">
                <a:latin typeface="Overpass ExtraBold"/>
                <a:cs typeface="Lalezar"/>
              </a:rPr>
            </a:br>
            <a:r>
              <a:rPr lang="en-AU">
                <a:latin typeface="Overpass ExtraBold"/>
                <a:cs typeface="Lalezar"/>
              </a:rPr>
              <a:t>Environment and Community </a:t>
            </a:r>
            <a:endParaRPr lang="en-AU"/>
          </a:p>
        </p:txBody>
      </p:sp>
      <p:sp>
        <p:nvSpPr>
          <p:cNvPr id="3" name="Text Placeholder 2">
            <a:extLst>
              <a:ext uri="{FF2B5EF4-FFF2-40B4-BE49-F238E27FC236}">
                <a16:creationId xmlns:a16="http://schemas.microsoft.com/office/drawing/2014/main" id="{FEDC8776-93B3-3446-8685-868F87340054}"/>
              </a:ext>
            </a:extLst>
          </p:cNvPr>
          <p:cNvSpPr>
            <a:spLocks noGrp="1"/>
          </p:cNvSpPr>
          <p:nvPr>
            <p:ph type="body" sz="quarter" idx="10"/>
          </p:nvPr>
        </p:nvSpPr>
        <p:spPr>
          <a:xfrm>
            <a:off x="567158" y="3611343"/>
            <a:ext cx="1718553" cy="263660"/>
          </a:xfrm>
        </p:spPr>
        <p:txBody>
          <a:bodyPr lIns="0" tIns="0" rIns="0" bIns="0" anchor="t"/>
          <a:lstStyle/>
          <a:p>
            <a:r>
              <a:rPr lang="en-US" dirty="0">
                <a:latin typeface="Overpass SemiBold"/>
                <a:cs typeface="Lalezar"/>
              </a:rPr>
              <a:t>19 August 2025</a:t>
            </a:r>
          </a:p>
        </p:txBody>
      </p:sp>
    </p:spTree>
    <p:extLst>
      <p:ext uri="{BB962C8B-B14F-4D97-AF65-F5344CB8AC3E}">
        <p14:creationId xmlns:p14="http://schemas.microsoft.com/office/powerpoint/2010/main" val="541534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AC379F37-103B-3745-8EA6-A538CB6853BE}"/>
              </a:ext>
            </a:extLst>
          </p:cNvPr>
          <p:cNvSpPr>
            <a:spLocks noGrp="1"/>
          </p:cNvSpPr>
          <p:nvPr>
            <p:ph sz="quarter" idx="13"/>
          </p:nvPr>
        </p:nvSpPr>
        <p:spPr>
          <a:xfrm>
            <a:off x="1385013" y="664019"/>
            <a:ext cx="5624674" cy="311321"/>
          </a:xfrm>
        </p:spPr>
        <p:txBody>
          <a:bodyPr lIns="0" tIns="0" rIns="0" bIns="0" anchor="t"/>
          <a:lstStyle/>
          <a:p>
            <a:pPr>
              <a:lnSpc>
                <a:spcPts val="2640"/>
              </a:lnSpc>
            </a:pPr>
            <a:r>
              <a:rPr lang="en-AU" spc="30" dirty="0">
                <a:latin typeface="Overpass ExtraBold"/>
                <a:cs typeface="Lalezar"/>
              </a:rPr>
              <a:t>Environment and Community</a:t>
            </a:r>
            <a:endParaRPr lang="en-AU" spc="30" dirty="0"/>
          </a:p>
        </p:txBody>
      </p:sp>
      <p:sp>
        <p:nvSpPr>
          <p:cNvPr id="19" name="Content Placeholder 18">
            <a:extLst>
              <a:ext uri="{FF2B5EF4-FFF2-40B4-BE49-F238E27FC236}">
                <a16:creationId xmlns:a16="http://schemas.microsoft.com/office/drawing/2014/main" id="{87F897FA-6CE2-4346-890A-05ADEFD1805B}"/>
              </a:ext>
            </a:extLst>
          </p:cNvPr>
          <p:cNvSpPr>
            <a:spLocks noGrp="1"/>
          </p:cNvSpPr>
          <p:nvPr>
            <p:ph sz="quarter" idx="15"/>
          </p:nvPr>
        </p:nvSpPr>
        <p:spPr>
          <a:xfrm>
            <a:off x="1385013" y="1260335"/>
            <a:ext cx="6055107" cy="311321"/>
          </a:xfrm>
        </p:spPr>
        <p:txBody>
          <a:bodyPr lIns="0" tIns="0" rIns="0" bIns="0" anchor="t"/>
          <a:lstStyle/>
          <a:p>
            <a:r>
              <a:rPr lang="en-AU" dirty="0">
                <a:latin typeface="Overpass SemiBold"/>
                <a:cs typeface="Lalezar"/>
              </a:rPr>
              <a:t>Project Approval Modification — MOD 2</a:t>
            </a:r>
          </a:p>
          <a:p>
            <a:endParaRPr lang="en-US" dirty="0">
              <a:latin typeface="Overpass SemiBold"/>
              <a:cs typeface="Lalezar"/>
            </a:endParaRPr>
          </a:p>
        </p:txBody>
      </p:sp>
      <p:sp>
        <p:nvSpPr>
          <p:cNvPr id="8" name="TextBox 7">
            <a:extLst>
              <a:ext uri="{FF2B5EF4-FFF2-40B4-BE49-F238E27FC236}">
                <a16:creationId xmlns:a16="http://schemas.microsoft.com/office/drawing/2014/main" id="{82D3ECB0-C1E1-4781-A8EC-DF9823AB6A06}"/>
              </a:ext>
            </a:extLst>
          </p:cNvPr>
          <p:cNvSpPr txBox="1"/>
          <p:nvPr/>
        </p:nvSpPr>
        <p:spPr>
          <a:xfrm>
            <a:off x="1385013" y="1571656"/>
            <a:ext cx="7967911" cy="2831544"/>
          </a:xfrm>
          <a:prstGeom prst="rect">
            <a:avLst/>
          </a:prstGeom>
          <a:noFill/>
          <a:ln>
            <a:noFill/>
          </a:ln>
        </p:spPr>
        <p:txBody>
          <a:bodyPr wrap="square" lIns="91440" tIns="45720" rIns="91440" bIns="45720" rtlCol="0" anchor="t">
            <a:spAutoFit/>
          </a:bodyPr>
          <a:lstStyle/>
          <a:p>
            <a:endParaRPr lang="en-US" sz="1200" b="1" dirty="0">
              <a:solidFill>
                <a:srgbClr val="14141C"/>
              </a:solidFill>
              <a:latin typeface="Overpass"/>
            </a:endParaRPr>
          </a:p>
          <a:p>
            <a:pPr marL="171450" indent="-171450">
              <a:buFont typeface="Arial" panose="020B0604020202020204" pitchFamily="34" charset="0"/>
              <a:buChar char="•"/>
            </a:pPr>
            <a:r>
              <a:rPr lang="en-US" sz="1200" dirty="0">
                <a:solidFill>
                  <a:srgbClr val="14141C"/>
                </a:solidFill>
                <a:latin typeface="Overpass"/>
              </a:rPr>
              <a:t>As reported at the last CCC meeting the company received approval to modify the project approval on 3 March 2025.</a:t>
            </a:r>
          </a:p>
          <a:p>
            <a:pPr marL="171450" indent="-171450">
              <a:buFont typeface="Arial" panose="020B0604020202020204" pitchFamily="34" charset="0"/>
              <a:buChar char="•"/>
            </a:pPr>
            <a:r>
              <a:rPr lang="en-US" sz="1200" dirty="0">
                <a:solidFill>
                  <a:srgbClr val="14141C"/>
                </a:solidFill>
                <a:latin typeface="Overpass" pitchFamily="2" charset="0"/>
                <a:cs typeface="Calibri" panose="020F0502020204030204"/>
              </a:rPr>
              <a:t>Hera/Federation is currently updating site Management Plans in line with the MOD 2 assessment and the approved Project Approval.</a:t>
            </a:r>
          </a:p>
          <a:p>
            <a:pPr marL="171450" indent="-171450">
              <a:buFont typeface="Arial" panose="020B0604020202020204" pitchFamily="34" charset="0"/>
              <a:buChar char="•"/>
            </a:pPr>
            <a:r>
              <a:rPr lang="en-US" sz="1200" dirty="0">
                <a:solidFill>
                  <a:srgbClr val="14141C"/>
                </a:solidFill>
                <a:latin typeface="Overpass" pitchFamily="2" charset="0"/>
                <a:cs typeface="Calibri" panose="020F0502020204030204"/>
              </a:rPr>
              <a:t>These plans are being submitted to the relevant Regulatory Authorities for review and approval so that approved activities can proceed.</a:t>
            </a:r>
          </a:p>
          <a:p>
            <a:pPr marL="171450" indent="-171450">
              <a:buFont typeface="Arial" panose="020B0604020202020204" pitchFamily="34" charset="0"/>
              <a:buChar char="•"/>
            </a:pPr>
            <a:r>
              <a:rPr lang="en-US" sz="1200" dirty="0">
                <a:solidFill>
                  <a:srgbClr val="14141C"/>
                </a:solidFill>
                <a:latin typeface="Overpass" pitchFamily="2" charset="0"/>
                <a:cs typeface="Calibri" panose="020F0502020204030204"/>
              </a:rPr>
              <a:t>As each plan is approved by the regulator, it will be uploaded to the Aurelia website and the superseded plan will be removed.</a:t>
            </a:r>
          </a:p>
          <a:p>
            <a:pPr marL="171450" indent="-171450">
              <a:buFont typeface="Arial" panose="020B0604020202020204" pitchFamily="34" charset="0"/>
              <a:buChar char="•"/>
            </a:pPr>
            <a:endParaRPr lang="en-US" sz="1200" dirty="0">
              <a:solidFill>
                <a:srgbClr val="14141C"/>
              </a:solidFill>
              <a:latin typeface="Overpass" pitchFamily="2" charset="0"/>
              <a:cs typeface="Calibri" panose="020F0502020204030204"/>
            </a:endParaRPr>
          </a:p>
          <a:p>
            <a:endParaRPr lang="en-US" sz="1200" b="1" dirty="0">
              <a:solidFill>
                <a:srgbClr val="14141C"/>
              </a:solidFill>
              <a:latin typeface="Overpass"/>
              <a:ea typeface="+mn-lt"/>
              <a:cs typeface="+mn-lt"/>
            </a:endParaRPr>
          </a:p>
          <a:p>
            <a:endParaRPr lang="en-US" sz="1200" b="1" dirty="0">
              <a:solidFill>
                <a:srgbClr val="14141C"/>
              </a:solidFill>
              <a:latin typeface="Overpass"/>
              <a:ea typeface="+mn-lt"/>
              <a:cs typeface="+mn-lt"/>
            </a:endParaRPr>
          </a:p>
          <a:p>
            <a:r>
              <a:rPr lang="en-AU" sz="900" dirty="0">
                <a:solidFill>
                  <a:srgbClr val="14141C"/>
                </a:solidFill>
                <a:ea typeface="+mn-lt"/>
                <a:cs typeface="+mn-lt"/>
              </a:rPr>
              <a:t>  </a:t>
            </a:r>
            <a:endParaRPr lang="en-AU" sz="2000" dirty="0">
              <a:solidFill>
                <a:srgbClr val="14141C"/>
              </a:solidFill>
              <a:cs typeface="Calibri"/>
            </a:endParaRPr>
          </a:p>
          <a:p>
            <a:endParaRPr lang="en-AU" sz="900" dirty="0">
              <a:solidFill>
                <a:srgbClr val="14141C"/>
              </a:solidFill>
              <a:cs typeface="Calibri"/>
            </a:endParaRPr>
          </a:p>
          <a:p>
            <a:pPr marL="171450" indent="-171450">
              <a:buFont typeface="Wingdings" panose="05000000000000000000" pitchFamily="2" charset="2"/>
              <a:buChar char="q"/>
            </a:pPr>
            <a:endParaRPr lang="en-US" sz="800" dirty="0"/>
          </a:p>
          <a:p>
            <a:endParaRPr lang="en-AU" sz="800" dirty="0"/>
          </a:p>
        </p:txBody>
      </p:sp>
    </p:spTree>
    <p:extLst>
      <p:ext uri="{BB962C8B-B14F-4D97-AF65-F5344CB8AC3E}">
        <p14:creationId xmlns:p14="http://schemas.microsoft.com/office/powerpoint/2010/main" val="3811172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AC379F37-103B-3745-8EA6-A538CB6853BE}"/>
              </a:ext>
            </a:extLst>
          </p:cNvPr>
          <p:cNvSpPr>
            <a:spLocks noGrp="1"/>
          </p:cNvSpPr>
          <p:nvPr>
            <p:ph sz="quarter" idx="13"/>
          </p:nvPr>
        </p:nvSpPr>
        <p:spPr>
          <a:xfrm>
            <a:off x="1385013" y="664019"/>
            <a:ext cx="5624674" cy="311321"/>
          </a:xfrm>
        </p:spPr>
        <p:txBody>
          <a:bodyPr lIns="0" tIns="0" rIns="0" bIns="0" anchor="t"/>
          <a:lstStyle/>
          <a:p>
            <a:pPr>
              <a:lnSpc>
                <a:spcPts val="2640"/>
              </a:lnSpc>
            </a:pPr>
            <a:r>
              <a:rPr lang="en-AU" spc="30">
                <a:latin typeface="Overpass ExtraBold"/>
                <a:cs typeface="Lalezar"/>
              </a:rPr>
              <a:t>Environment and Community</a:t>
            </a:r>
            <a:endParaRPr lang="en-AU" spc="30"/>
          </a:p>
        </p:txBody>
      </p:sp>
      <p:sp>
        <p:nvSpPr>
          <p:cNvPr id="19" name="Content Placeholder 18">
            <a:extLst>
              <a:ext uri="{FF2B5EF4-FFF2-40B4-BE49-F238E27FC236}">
                <a16:creationId xmlns:a16="http://schemas.microsoft.com/office/drawing/2014/main" id="{87F897FA-6CE2-4346-890A-05ADEFD1805B}"/>
              </a:ext>
            </a:extLst>
          </p:cNvPr>
          <p:cNvSpPr>
            <a:spLocks noGrp="1"/>
          </p:cNvSpPr>
          <p:nvPr>
            <p:ph sz="quarter" idx="15"/>
          </p:nvPr>
        </p:nvSpPr>
        <p:spPr>
          <a:xfrm>
            <a:off x="1183845" y="1260335"/>
            <a:ext cx="6256275" cy="311321"/>
          </a:xfrm>
        </p:spPr>
        <p:txBody>
          <a:bodyPr lIns="0" tIns="0" rIns="0" bIns="0" anchor="t"/>
          <a:lstStyle/>
          <a:p>
            <a:r>
              <a:rPr lang="en-US" dirty="0">
                <a:latin typeface="Overpass SemiBold"/>
                <a:cs typeface="Lalezar"/>
              </a:rPr>
              <a:t>Environmental Priorities, Improvement Initiatives and Complaints</a:t>
            </a:r>
          </a:p>
          <a:p>
            <a:endParaRPr lang="en-US" dirty="0">
              <a:latin typeface="Overpass SemiBold"/>
              <a:cs typeface="Lalezar"/>
            </a:endParaRPr>
          </a:p>
        </p:txBody>
      </p:sp>
      <p:sp>
        <p:nvSpPr>
          <p:cNvPr id="8" name="TextBox 7">
            <a:extLst>
              <a:ext uri="{FF2B5EF4-FFF2-40B4-BE49-F238E27FC236}">
                <a16:creationId xmlns:a16="http://schemas.microsoft.com/office/drawing/2014/main" id="{82D3ECB0-C1E1-4781-A8EC-DF9823AB6A06}"/>
              </a:ext>
            </a:extLst>
          </p:cNvPr>
          <p:cNvSpPr txBox="1"/>
          <p:nvPr/>
        </p:nvSpPr>
        <p:spPr>
          <a:xfrm>
            <a:off x="1183845" y="1571656"/>
            <a:ext cx="7967911" cy="5386090"/>
          </a:xfrm>
          <a:prstGeom prst="rect">
            <a:avLst/>
          </a:prstGeom>
          <a:noFill/>
          <a:ln>
            <a:noFill/>
          </a:ln>
        </p:spPr>
        <p:txBody>
          <a:bodyPr wrap="square" lIns="91440" tIns="45720" rIns="91440" bIns="45720" rtlCol="0" anchor="t">
            <a:spAutoFit/>
          </a:bodyPr>
          <a:lstStyle/>
          <a:p>
            <a:r>
              <a:rPr lang="en-US" sz="1200" b="1" dirty="0">
                <a:solidFill>
                  <a:srgbClr val="14141C"/>
                </a:solidFill>
                <a:latin typeface="Overpass"/>
              </a:rPr>
              <a:t>Priorities and improvement initiatives</a:t>
            </a:r>
          </a:p>
          <a:p>
            <a:endParaRPr lang="en-US" sz="1200" dirty="0">
              <a:solidFill>
                <a:srgbClr val="14141C"/>
              </a:solidFill>
            </a:endParaRPr>
          </a:p>
          <a:p>
            <a:pPr marL="171450" indent="-171450">
              <a:buFont typeface="Arial"/>
              <a:buChar char="•"/>
            </a:pPr>
            <a:r>
              <a:rPr lang="en-US" sz="1200" dirty="0">
                <a:solidFill>
                  <a:srgbClr val="14141C"/>
                </a:solidFill>
                <a:latin typeface="Overpass"/>
                <a:cs typeface="Calibri" panose="020F0502020204030204"/>
              </a:rPr>
              <a:t>Follow‑up actions arising from questions at the last CCC meeting regarding public roads:</a:t>
            </a:r>
          </a:p>
          <a:p>
            <a:pPr marL="685800" lvl="1" indent="-228600">
              <a:buFont typeface="+mj-lt"/>
              <a:buAutoNum type="arabicPeriod"/>
            </a:pPr>
            <a:r>
              <a:rPr lang="en-US" sz="1200" dirty="0">
                <a:solidFill>
                  <a:srgbClr val="14141C"/>
                </a:solidFill>
                <a:latin typeface="Overpass"/>
                <a:cs typeface="Calibri" panose="020F0502020204030204"/>
              </a:rPr>
              <a:t>Allocation of Federation VPA funding to roads</a:t>
            </a:r>
          </a:p>
          <a:p>
            <a:pPr marL="1143000" lvl="2" indent="-228600">
              <a:buFont typeface="+mj-lt"/>
              <a:buAutoNum type="alphaLcPeriod"/>
            </a:pPr>
            <a:r>
              <a:rPr lang="en-US" sz="1200" dirty="0">
                <a:solidFill>
                  <a:srgbClr val="14141C"/>
                </a:solidFill>
                <a:latin typeface="Overpass"/>
                <a:cs typeface="Calibri" panose="020F0502020204030204"/>
              </a:rPr>
              <a:t>Email sent to Cobar Shire Council (CSC) on 18 August 2025 requesting a breakdown; awaiting response.</a:t>
            </a:r>
          </a:p>
          <a:p>
            <a:pPr marL="685800" lvl="1" indent="-228600">
              <a:buFont typeface="+mj-lt"/>
              <a:buAutoNum type="arabicPeriod"/>
            </a:pPr>
            <a:r>
              <a:rPr lang="en-US" sz="1200" dirty="0">
                <a:solidFill>
                  <a:srgbClr val="14141C"/>
                </a:solidFill>
                <a:latin typeface="Overpass"/>
                <a:cs typeface="Calibri" panose="020F0502020204030204"/>
              </a:rPr>
              <a:t>Pull‑off bay on Priory Tank Road to assist truck movements</a:t>
            </a:r>
          </a:p>
          <a:p>
            <a:pPr marL="1143000" lvl="2" indent="-228600">
              <a:buFont typeface="+mj-lt"/>
              <a:buAutoNum type="alphaLcPeriod"/>
            </a:pPr>
            <a:r>
              <a:rPr lang="en-US" sz="1200" dirty="0">
                <a:solidFill>
                  <a:srgbClr val="14141C"/>
                </a:solidFill>
                <a:latin typeface="Overpass"/>
                <a:cs typeface="Calibri" panose="020F0502020204030204"/>
              </a:rPr>
              <a:t>Haulage contractor instructed to comply with approved access times to Federation.</a:t>
            </a:r>
          </a:p>
          <a:p>
            <a:pPr marL="1143000" lvl="2" indent="-228600">
              <a:buFont typeface="+mj-lt"/>
              <a:buAutoNum type="alphaLcPeriod"/>
            </a:pPr>
            <a:r>
              <a:rPr lang="en-US" sz="1200" dirty="0">
                <a:solidFill>
                  <a:srgbClr val="14141C"/>
                </a:solidFill>
                <a:latin typeface="Overpass"/>
                <a:cs typeface="Calibri" panose="020F0502020204030204"/>
              </a:rPr>
              <a:t>Hera/Federation investigating access‑card controls on the Gallagher system to prevent access before approved hours.</a:t>
            </a:r>
          </a:p>
          <a:p>
            <a:pPr marL="1143000" lvl="2" indent="-228600">
              <a:buFont typeface="+mj-lt"/>
              <a:buAutoNum type="alphaLcPeriod"/>
            </a:pPr>
            <a:r>
              <a:rPr lang="en-US" sz="1200" dirty="0">
                <a:solidFill>
                  <a:srgbClr val="14141C"/>
                </a:solidFill>
                <a:latin typeface="Overpass"/>
                <a:cs typeface="Calibri" panose="020F0502020204030204"/>
              </a:rPr>
              <a:t>Intend to include in the next modification approval a provision to allow haulage trucks to park within the Project Approval boundary (off the public road); documentation will be prepared to avoid non‑compliance.</a:t>
            </a:r>
          </a:p>
          <a:p>
            <a:pPr marL="685800" lvl="1" indent="-228600">
              <a:buFont typeface="+mj-lt"/>
              <a:buAutoNum type="arabicPeriod"/>
            </a:pPr>
            <a:r>
              <a:rPr lang="en-US" sz="1200" dirty="0">
                <a:solidFill>
                  <a:srgbClr val="14141C"/>
                </a:solidFill>
                <a:latin typeface="Overpass"/>
                <a:cs typeface="Calibri" panose="020F0502020204030204"/>
              </a:rPr>
              <a:t>Road line‑marking and shoulder condition on Priory Tank Road</a:t>
            </a:r>
          </a:p>
          <a:p>
            <a:pPr marL="1143000" lvl="2" indent="-228600">
              <a:buFont typeface="+mj-lt"/>
              <a:buAutoNum type="alphaLcPeriod"/>
            </a:pPr>
            <a:r>
              <a:rPr lang="en-US" sz="1200" dirty="0">
                <a:solidFill>
                  <a:srgbClr val="14141C"/>
                </a:solidFill>
                <a:latin typeface="Overpass"/>
                <a:cs typeface="Calibri" panose="020F0502020204030204"/>
              </a:rPr>
              <a:t>Line‑marking on Nymagee and Priory Tank Roads completed ~2–3 months ago by CSC.</a:t>
            </a:r>
          </a:p>
          <a:p>
            <a:pPr marL="1143000" lvl="2" indent="-228600">
              <a:buFont typeface="+mj-lt"/>
              <a:buAutoNum type="alphaLcPeriod"/>
            </a:pPr>
            <a:r>
              <a:rPr lang="en-US" sz="1200" dirty="0">
                <a:solidFill>
                  <a:srgbClr val="14141C"/>
                </a:solidFill>
                <a:latin typeface="Overpass"/>
                <a:cs typeface="Calibri" panose="020F0502020204030204"/>
              </a:rPr>
              <a:t>Nymagee to Four Corners Farm Stay line‑marking on the old bitumen raised with CSC at the Roads Meeting in </a:t>
            </a:r>
            <a:r>
              <a:rPr lang="en-US" sz="1200" dirty="0" err="1">
                <a:solidFill>
                  <a:srgbClr val="14141C"/>
                </a:solidFill>
                <a:latin typeface="Overpass"/>
                <a:cs typeface="Calibri" panose="020F0502020204030204"/>
              </a:rPr>
              <a:t>Tilpa</a:t>
            </a:r>
            <a:r>
              <a:rPr lang="en-US" sz="1200" dirty="0">
                <a:solidFill>
                  <a:srgbClr val="14141C"/>
                </a:solidFill>
                <a:latin typeface="Overpass"/>
                <a:cs typeface="Calibri" panose="020F0502020204030204"/>
              </a:rPr>
              <a:t> on 6 August 2025 (via Nymagee Progress Association); awaiting response.</a:t>
            </a:r>
          </a:p>
          <a:p>
            <a:pPr marL="1143000" lvl="2" indent="-228600">
              <a:buFont typeface="+mj-lt"/>
              <a:buAutoNum type="alphaLcPeriod"/>
            </a:pPr>
            <a:r>
              <a:rPr lang="en-US" sz="1200" dirty="0">
                <a:solidFill>
                  <a:srgbClr val="14141C"/>
                </a:solidFill>
                <a:latin typeface="Overpass"/>
                <a:cs typeface="Calibri" panose="020F0502020204030204"/>
              </a:rPr>
              <a:t>Heavy patching of shoulders on Priory Tank Road scheduled for week commencing 18 August 2025 by CSC.</a:t>
            </a:r>
          </a:p>
          <a:p>
            <a:pPr marL="685800" lvl="1" indent="-228600">
              <a:buFont typeface="+mj-lt"/>
              <a:buAutoNum type="arabicPeriod"/>
            </a:pPr>
            <a:r>
              <a:rPr lang="en-US" sz="1200" dirty="0">
                <a:solidFill>
                  <a:srgbClr val="14141C"/>
                </a:solidFill>
                <a:latin typeface="Overpass"/>
                <a:cs typeface="Calibri" panose="020F0502020204030204"/>
              </a:rPr>
              <a:t> School‑bus warning signage</a:t>
            </a:r>
          </a:p>
          <a:p>
            <a:pPr marL="1143000" lvl="2" indent="-228600">
              <a:buFont typeface="+mj-lt"/>
              <a:buAutoNum type="alphaLcPeriod"/>
            </a:pPr>
            <a:r>
              <a:rPr lang="en-US" sz="1200" dirty="0">
                <a:solidFill>
                  <a:srgbClr val="14141C"/>
                </a:solidFill>
                <a:latin typeface="Overpass"/>
                <a:cs typeface="Calibri" panose="020F0502020204030204"/>
              </a:rPr>
              <a:t>School‑bus sign installed on 17 July 2025 on the Federation HV access road before entering Burthong Road to remind drivers of school buses.</a:t>
            </a:r>
          </a:p>
          <a:p>
            <a:endParaRPr lang="en-US" sz="1100" dirty="0">
              <a:solidFill>
                <a:srgbClr val="14141C"/>
              </a:solidFill>
              <a:latin typeface="Overpass"/>
              <a:cs typeface="Calibri" panose="020F0502020204030204"/>
            </a:endParaRPr>
          </a:p>
          <a:p>
            <a:pPr marL="171450" indent="-171450">
              <a:buFont typeface="Arial"/>
              <a:buChar char="•"/>
            </a:pPr>
            <a:endParaRPr lang="en-US" sz="1100" dirty="0">
              <a:solidFill>
                <a:srgbClr val="14141C"/>
              </a:solidFill>
              <a:latin typeface="Overpass"/>
              <a:cs typeface="Calibri" panose="020F0502020204030204"/>
            </a:endParaRPr>
          </a:p>
          <a:p>
            <a:endParaRPr lang="en-US" sz="1200" dirty="0">
              <a:solidFill>
                <a:srgbClr val="14141C"/>
              </a:solidFill>
              <a:latin typeface="Calibri" panose="020F0502020204030204"/>
              <a:cs typeface="Calibri" panose="020F0502020204030204"/>
            </a:endParaRPr>
          </a:p>
          <a:p>
            <a:endParaRPr lang="en-US" sz="1200" b="1" dirty="0">
              <a:solidFill>
                <a:srgbClr val="14141C"/>
              </a:solidFill>
              <a:latin typeface="Overpass"/>
              <a:ea typeface="+mn-lt"/>
              <a:cs typeface="+mn-lt"/>
            </a:endParaRPr>
          </a:p>
          <a:p>
            <a:r>
              <a:rPr lang="en-AU" sz="900" dirty="0">
                <a:solidFill>
                  <a:srgbClr val="14141C"/>
                </a:solidFill>
                <a:ea typeface="+mn-lt"/>
                <a:cs typeface="+mn-lt"/>
              </a:rPr>
              <a:t>  </a:t>
            </a:r>
            <a:endParaRPr lang="en-AU" sz="2000" dirty="0">
              <a:solidFill>
                <a:srgbClr val="14141C"/>
              </a:solidFill>
              <a:cs typeface="Calibri"/>
            </a:endParaRPr>
          </a:p>
          <a:p>
            <a:endParaRPr lang="en-AU" sz="900" dirty="0">
              <a:solidFill>
                <a:srgbClr val="14141C"/>
              </a:solidFill>
              <a:cs typeface="Calibri"/>
            </a:endParaRPr>
          </a:p>
          <a:p>
            <a:pPr marL="171450" indent="-171450">
              <a:buFont typeface="Wingdings" panose="05000000000000000000" pitchFamily="2" charset="2"/>
              <a:buChar char="q"/>
            </a:pPr>
            <a:endParaRPr lang="en-US" sz="800" dirty="0"/>
          </a:p>
          <a:p>
            <a:endParaRPr lang="en-AU" sz="800" dirty="0"/>
          </a:p>
        </p:txBody>
      </p:sp>
    </p:spTree>
    <p:extLst>
      <p:ext uri="{BB962C8B-B14F-4D97-AF65-F5344CB8AC3E}">
        <p14:creationId xmlns:p14="http://schemas.microsoft.com/office/powerpoint/2010/main" val="1536027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013E7-1BA1-7C5E-44D0-3FC41D76F6EA}"/>
            </a:ext>
          </a:extLst>
        </p:cNvPr>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3739F6A-BD81-5768-0D4F-15D9224516B8}"/>
              </a:ext>
            </a:extLst>
          </p:cNvPr>
          <p:cNvSpPr>
            <a:spLocks noGrp="1"/>
          </p:cNvSpPr>
          <p:nvPr>
            <p:ph sz="quarter" idx="13"/>
          </p:nvPr>
        </p:nvSpPr>
        <p:spPr>
          <a:xfrm>
            <a:off x="1385013" y="664019"/>
            <a:ext cx="5624674" cy="311321"/>
          </a:xfrm>
        </p:spPr>
        <p:txBody>
          <a:bodyPr lIns="0" tIns="0" rIns="0" bIns="0" anchor="t"/>
          <a:lstStyle/>
          <a:p>
            <a:pPr>
              <a:lnSpc>
                <a:spcPts val="2640"/>
              </a:lnSpc>
            </a:pPr>
            <a:r>
              <a:rPr lang="en-AU" spc="30">
                <a:latin typeface="Overpass ExtraBold"/>
                <a:cs typeface="Lalezar"/>
              </a:rPr>
              <a:t>Environment and Community</a:t>
            </a:r>
            <a:endParaRPr lang="en-AU" spc="30"/>
          </a:p>
        </p:txBody>
      </p:sp>
      <p:sp>
        <p:nvSpPr>
          <p:cNvPr id="19" name="Content Placeholder 18">
            <a:extLst>
              <a:ext uri="{FF2B5EF4-FFF2-40B4-BE49-F238E27FC236}">
                <a16:creationId xmlns:a16="http://schemas.microsoft.com/office/drawing/2014/main" id="{FDAAA31C-3115-7D30-1357-9E9733E5FB70}"/>
              </a:ext>
            </a:extLst>
          </p:cNvPr>
          <p:cNvSpPr>
            <a:spLocks noGrp="1"/>
          </p:cNvSpPr>
          <p:nvPr>
            <p:ph sz="quarter" idx="15"/>
          </p:nvPr>
        </p:nvSpPr>
        <p:spPr>
          <a:xfrm>
            <a:off x="1183845" y="1260335"/>
            <a:ext cx="6256275" cy="311321"/>
          </a:xfrm>
        </p:spPr>
        <p:txBody>
          <a:bodyPr lIns="0" tIns="0" rIns="0" bIns="0" anchor="t"/>
          <a:lstStyle/>
          <a:p>
            <a:r>
              <a:rPr lang="en-US" dirty="0">
                <a:latin typeface="Overpass SemiBold"/>
                <a:cs typeface="Lalezar"/>
              </a:rPr>
              <a:t>Environmental Priorities, Improvement Initiatives and Complaints</a:t>
            </a:r>
          </a:p>
          <a:p>
            <a:endParaRPr lang="en-US" dirty="0">
              <a:latin typeface="Overpass SemiBold"/>
              <a:cs typeface="Lalezar"/>
            </a:endParaRPr>
          </a:p>
        </p:txBody>
      </p:sp>
      <p:sp>
        <p:nvSpPr>
          <p:cNvPr id="8" name="TextBox 7">
            <a:extLst>
              <a:ext uri="{FF2B5EF4-FFF2-40B4-BE49-F238E27FC236}">
                <a16:creationId xmlns:a16="http://schemas.microsoft.com/office/drawing/2014/main" id="{7F20BDF8-246D-E4D1-F591-22B8CCAD2B60}"/>
              </a:ext>
            </a:extLst>
          </p:cNvPr>
          <p:cNvSpPr txBox="1"/>
          <p:nvPr/>
        </p:nvSpPr>
        <p:spPr>
          <a:xfrm>
            <a:off x="1183845" y="1571656"/>
            <a:ext cx="9642651" cy="6309420"/>
          </a:xfrm>
          <a:prstGeom prst="rect">
            <a:avLst/>
          </a:prstGeom>
          <a:noFill/>
          <a:ln>
            <a:noFill/>
          </a:ln>
        </p:spPr>
        <p:txBody>
          <a:bodyPr wrap="square" lIns="91440" tIns="45720" rIns="91440" bIns="45720" rtlCol="0" anchor="t">
            <a:spAutoFit/>
          </a:bodyPr>
          <a:lstStyle/>
          <a:p>
            <a:r>
              <a:rPr lang="en-US" sz="1100" b="1" dirty="0">
                <a:solidFill>
                  <a:srgbClr val="14141C"/>
                </a:solidFill>
                <a:latin typeface="Overpass"/>
              </a:rPr>
              <a:t>Priorities and improvement initiatives</a:t>
            </a:r>
          </a:p>
          <a:p>
            <a:endParaRPr lang="en-US" sz="1100" dirty="0">
              <a:solidFill>
                <a:srgbClr val="14141C"/>
              </a:solidFill>
            </a:endParaRPr>
          </a:p>
          <a:p>
            <a:pPr marL="171450" indent="-171450">
              <a:buFont typeface="Arial" panose="020B0604020202020204" pitchFamily="34" charset="0"/>
              <a:buChar char="•"/>
            </a:pPr>
            <a:r>
              <a:rPr lang="en-US" sz="1100" dirty="0">
                <a:solidFill>
                  <a:srgbClr val="14141C"/>
                </a:solidFill>
                <a:latin typeface="Overpass"/>
                <a:cs typeface="Calibri" panose="020F0502020204030204"/>
              </a:rPr>
              <a:t>Dewatering remains a priority and challenge. Preliminary investigations have commenced into transferring underground water from Federation to underground at Hera.</a:t>
            </a:r>
          </a:p>
          <a:p>
            <a:pPr marL="171450" indent="-171450">
              <a:buFont typeface="Arial" panose="020B0604020202020204" pitchFamily="34" charset="0"/>
              <a:buChar char="•"/>
            </a:pPr>
            <a:r>
              <a:rPr lang="en-US" sz="1100" dirty="0">
                <a:solidFill>
                  <a:srgbClr val="14141C"/>
                </a:solidFill>
                <a:latin typeface="Overpass"/>
                <a:cs typeface="Calibri" panose="020F0502020204030204"/>
              </a:rPr>
              <a:t>This would require a modification to the Project Approval and environmental and water licensing. Benefits include storing groundwater close to the Hera Processing Plant and reducing evaporation.</a:t>
            </a:r>
          </a:p>
          <a:p>
            <a:pPr marL="171450" indent="-171450">
              <a:buFont typeface="Arial" panose="020B0604020202020204" pitchFamily="34" charset="0"/>
              <a:buChar char="•"/>
            </a:pPr>
            <a:endParaRPr lang="en-US" sz="1100" dirty="0">
              <a:solidFill>
                <a:srgbClr val="14141C"/>
              </a:solidFill>
              <a:latin typeface="Overpas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14141C"/>
                </a:solidFill>
                <a:latin typeface="Overpass"/>
              </a:rPr>
              <a:t>Complaints: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rgbClr val="14141C"/>
              </a:solidFill>
              <a:latin typeface="Overpas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14141C"/>
                </a:solidFill>
                <a:latin typeface="Overpass"/>
              </a:rPr>
              <a:t>1 complaint was received since the last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solidFill>
                <a:srgbClr val="14141C"/>
              </a:solidFill>
              <a:latin typeface="Overpass"/>
            </a:endParaRPr>
          </a:p>
          <a:p>
            <a:pPr marL="628650" lvl="1" indent="-171450">
              <a:buFont typeface="Arial" panose="020B0604020202020204" pitchFamily="34" charset="0"/>
              <a:buChar char="•"/>
              <a:defRPr/>
            </a:pPr>
            <a:r>
              <a:rPr lang="en-US" sz="1100" dirty="0">
                <a:solidFill>
                  <a:srgbClr val="14141C"/>
                </a:solidFill>
                <a:latin typeface="Overpass"/>
              </a:rPr>
              <a:t>1 compliant relating to noise from Nymagee Mine exploration activities.  </a:t>
            </a:r>
          </a:p>
          <a:p>
            <a:endParaRPr lang="en-US" sz="1100" dirty="0">
              <a:solidFill>
                <a:srgbClr val="14141C"/>
              </a:solidFill>
              <a:latin typeface="Overpas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14141C"/>
                </a:solidFill>
                <a:latin typeface="Overpass"/>
              </a:rPr>
              <a:t>Non-Compliance: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14141C"/>
              </a:solidFill>
              <a:latin typeface="Overpas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14141C"/>
                </a:solidFill>
                <a:latin typeface="Overpass"/>
              </a:rPr>
              <a:t>Three non compliances have been reported since the last meeting. These relate to findings from the Independent Environmental Audit (IEA). All have been reported to the Environment Protection Authority, Department of Planning, Housing and Infrastructure (DPHI), Cobar Shire Council, Bogan Shire Council and the Resources Regulator:</a:t>
            </a:r>
          </a:p>
          <a:p>
            <a:pPr marL="628650" lvl="1" indent="-171450">
              <a:buFont typeface="Arial" panose="020B0604020202020204" pitchFamily="34" charset="0"/>
              <a:buChar char="•"/>
              <a:defRPr/>
            </a:pPr>
            <a:r>
              <a:rPr lang="en-US" sz="1100" dirty="0">
                <a:solidFill>
                  <a:srgbClr val="14141C"/>
                </a:solidFill>
                <a:latin typeface="Overpass"/>
              </a:rPr>
              <a:t>18/07/25 - Failure to submit the IEA report and Response to Audit Recommendations (RAR) by the due date.</a:t>
            </a:r>
          </a:p>
          <a:p>
            <a:pPr marL="628650" lvl="1" indent="-171450">
              <a:buFont typeface="Arial" panose="020B0604020202020204" pitchFamily="34" charset="0"/>
              <a:buChar char="•"/>
              <a:defRPr/>
            </a:pPr>
            <a:r>
              <a:rPr lang="en-US" sz="1100" dirty="0">
                <a:solidFill>
                  <a:srgbClr val="14141C"/>
                </a:solidFill>
                <a:latin typeface="Overpass"/>
              </a:rPr>
              <a:t>09/07/25 - PM2.5 dust monitoring has not been undertaken for the operation, as required by the Project Approval.</a:t>
            </a:r>
          </a:p>
          <a:p>
            <a:pPr marL="628650" lvl="1" indent="-171450">
              <a:buFont typeface="Arial" panose="020B0604020202020204" pitchFamily="34" charset="0"/>
              <a:buChar char="•"/>
              <a:defRPr/>
            </a:pPr>
            <a:r>
              <a:rPr lang="en-US" sz="1100" dirty="0">
                <a:solidFill>
                  <a:srgbClr val="14141C"/>
                </a:solidFill>
                <a:latin typeface="Overpass"/>
              </a:rPr>
              <a:t>09/07/25 - HVAS exceedance for 24 April 2025 not reported to regulatory authorities as required by the Project 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rgbClr val="14141C"/>
              </a:solidFill>
              <a:latin typeface="Overpas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14141C"/>
                </a:solidFill>
                <a:latin typeface="Overpass"/>
              </a:rPr>
              <a:t>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rgbClr val="14141C"/>
              </a:solidFill>
              <a:latin typeface="Overpas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14141C"/>
                </a:solidFill>
                <a:latin typeface="Overpass"/>
                <a:cs typeface="Calibri" panose="020F0502020204030204"/>
              </a:rPr>
              <a:t>IEA report to be submitted to DPHI by 20 August 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14141C"/>
                </a:solidFill>
                <a:latin typeface="Overpass"/>
                <a:cs typeface="Calibri" panose="020F0502020204030204"/>
              </a:rPr>
              <a:t>Install PM2.5 dust monitor with air quality consultant to </a:t>
            </a:r>
            <a:r>
              <a:rPr lang="en-US" sz="1100" dirty="0" err="1">
                <a:solidFill>
                  <a:srgbClr val="14141C"/>
                </a:solidFill>
                <a:latin typeface="Overpass"/>
                <a:cs typeface="Calibri" panose="020F0502020204030204"/>
              </a:rPr>
              <a:t>finalise</a:t>
            </a:r>
            <a:r>
              <a:rPr lang="en-US" sz="1100" dirty="0">
                <a:solidFill>
                  <a:srgbClr val="14141C"/>
                </a:solidFill>
                <a:latin typeface="Overpass"/>
                <a:cs typeface="Calibri" panose="020F0502020204030204"/>
              </a:rPr>
              <a:t> scope, select location, and review the Hera/Federation air quality network.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14141C"/>
                </a:solidFill>
                <a:latin typeface="Overpass"/>
                <a:cs typeface="Calibri" panose="020F0502020204030204"/>
              </a:rPr>
              <a:t>Tighten internal reporting of HVAS exceedances to prevent recurrence.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1" dirty="0">
              <a:solidFill>
                <a:srgbClr val="14141C"/>
              </a:solidFill>
              <a:latin typeface="Overpas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solidFill>
                  <a:srgbClr val="000000"/>
                </a:solidFill>
                <a:effectLst/>
                <a:latin typeface="Overpass" pitchFamily="2" charset="0"/>
              </a:rPr>
              <a:t>To lodge a complaint, email: </a:t>
            </a:r>
            <a:r>
              <a:rPr lang="en-US" sz="1100" b="0" i="0" u="none" strike="noStrike" dirty="0">
                <a:solidFill>
                  <a:srgbClr val="1779BA"/>
                </a:solidFill>
                <a:effectLst/>
                <a:latin typeface="Overpass" pitchFamily="2" charset="0"/>
                <a:hlinkClick r:id="rId2"/>
              </a:rPr>
              <a:t>Hera.community@aureliametals.com.au</a:t>
            </a:r>
            <a:r>
              <a:rPr lang="en-US" sz="1100" b="0" i="0" u="none" strike="noStrike" dirty="0">
                <a:solidFill>
                  <a:srgbClr val="1779BA"/>
                </a:solidFill>
                <a:effectLst/>
                <a:latin typeface="Overpass" pitchFamily="2" charset="0"/>
              </a:rPr>
              <a:t> </a:t>
            </a:r>
            <a:r>
              <a:rPr lang="en-US" sz="1100" b="1" i="0" dirty="0">
                <a:solidFill>
                  <a:srgbClr val="000000"/>
                </a:solidFill>
                <a:effectLst/>
                <a:latin typeface="Overpass" pitchFamily="2" charset="0"/>
              </a:rPr>
              <a:t>or phone: 1800 437 264 (call center 24/7)</a:t>
            </a:r>
            <a:endParaRPr lang="en-US" sz="1100" dirty="0">
              <a:solidFill>
                <a:srgbClr val="14141C"/>
              </a:solidFill>
              <a:latin typeface="Overpass"/>
              <a:cs typeface="Calibri" panose="020F0502020204030204"/>
            </a:endParaRPr>
          </a:p>
          <a:p>
            <a:pPr marL="171450" indent="-171450">
              <a:buFont typeface="Arial"/>
              <a:buChar char="•"/>
            </a:pPr>
            <a:endParaRPr lang="en-US" sz="1100" dirty="0">
              <a:solidFill>
                <a:srgbClr val="14141C"/>
              </a:solidFill>
              <a:latin typeface="Overpass"/>
              <a:cs typeface="Calibri" panose="020F0502020204030204"/>
            </a:endParaRPr>
          </a:p>
          <a:p>
            <a:pPr marL="171450" indent="-171450">
              <a:buFont typeface="Arial"/>
              <a:buChar char="•"/>
            </a:pPr>
            <a:endParaRPr lang="en-US" sz="1100" dirty="0">
              <a:solidFill>
                <a:srgbClr val="14141C"/>
              </a:solidFill>
              <a:latin typeface="Overpass"/>
              <a:cs typeface="Calibri" panose="020F0502020204030204"/>
            </a:endParaRPr>
          </a:p>
          <a:p>
            <a:endParaRPr lang="en-US" sz="1100" dirty="0">
              <a:solidFill>
                <a:srgbClr val="14141C"/>
              </a:solidFill>
              <a:latin typeface="Calibri" panose="020F0502020204030204"/>
              <a:cs typeface="Calibri" panose="020F0502020204030204"/>
            </a:endParaRPr>
          </a:p>
          <a:p>
            <a:endParaRPr lang="en-US" sz="1100" b="1" dirty="0">
              <a:solidFill>
                <a:srgbClr val="14141C"/>
              </a:solidFill>
              <a:latin typeface="Overpass"/>
              <a:ea typeface="+mn-lt"/>
              <a:cs typeface="+mn-lt"/>
            </a:endParaRPr>
          </a:p>
          <a:p>
            <a:r>
              <a:rPr lang="en-AU" sz="1100" dirty="0">
                <a:solidFill>
                  <a:srgbClr val="14141C"/>
                </a:solidFill>
                <a:ea typeface="+mn-lt"/>
                <a:cs typeface="+mn-lt"/>
              </a:rPr>
              <a:t>  </a:t>
            </a:r>
            <a:endParaRPr lang="en-AU" sz="1100" dirty="0">
              <a:solidFill>
                <a:srgbClr val="14141C"/>
              </a:solidFill>
              <a:cs typeface="Calibri"/>
            </a:endParaRPr>
          </a:p>
          <a:p>
            <a:endParaRPr lang="en-AU" sz="1100" dirty="0">
              <a:solidFill>
                <a:srgbClr val="14141C"/>
              </a:solidFill>
              <a:cs typeface="Calibri"/>
            </a:endParaRPr>
          </a:p>
          <a:p>
            <a:pPr marL="171450" indent="-171450">
              <a:buFont typeface="Wingdings" panose="05000000000000000000" pitchFamily="2" charset="2"/>
              <a:buChar char="q"/>
            </a:pPr>
            <a:endParaRPr lang="en-US" sz="1100" dirty="0"/>
          </a:p>
          <a:p>
            <a:endParaRPr lang="en-AU" sz="800" dirty="0"/>
          </a:p>
        </p:txBody>
      </p:sp>
    </p:spTree>
    <p:extLst>
      <p:ext uri="{BB962C8B-B14F-4D97-AF65-F5344CB8AC3E}">
        <p14:creationId xmlns:p14="http://schemas.microsoft.com/office/powerpoint/2010/main" val="2249224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FAE3F7-393F-F9B8-958A-4FCE099298CD}"/>
              </a:ext>
            </a:extLst>
          </p:cNvPr>
          <p:cNvSpPr>
            <a:spLocks noGrp="1"/>
          </p:cNvSpPr>
          <p:nvPr>
            <p:ph sz="quarter" idx="13"/>
          </p:nvPr>
        </p:nvSpPr>
        <p:spPr/>
        <p:txBody>
          <a:bodyPr/>
          <a:lstStyle/>
          <a:p>
            <a:r>
              <a:rPr lang="en-AU" dirty="0"/>
              <a:t>Groundwater Monitoring</a:t>
            </a:r>
          </a:p>
        </p:txBody>
      </p:sp>
      <p:sp>
        <p:nvSpPr>
          <p:cNvPr id="3" name="Text Placeholder 2">
            <a:extLst>
              <a:ext uri="{FF2B5EF4-FFF2-40B4-BE49-F238E27FC236}">
                <a16:creationId xmlns:a16="http://schemas.microsoft.com/office/drawing/2014/main" id="{4F548176-A8E0-8A93-DDAE-9A7B0D43B7B5}"/>
              </a:ext>
            </a:extLst>
          </p:cNvPr>
          <p:cNvSpPr>
            <a:spLocks noGrp="1"/>
          </p:cNvSpPr>
          <p:nvPr>
            <p:ph type="body" sz="quarter" idx="14"/>
          </p:nvPr>
        </p:nvSpPr>
        <p:spPr>
          <a:xfrm>
            <a:off x="1439442" y="1179591"/>
            <a:ext cx="8631658" cy="437171"/>
          </a:xfrm>
        </p:spPr>
        <p:txBody>
          <a:bodyPr/>
          <a:lstStyle/>
          <a:p>
            <a:r>
              <a:rPr lang="en-AU" sz="1100" dirty="0">
                <a:solidFill>
                  <a:schemeClr val="accent1"/>
                </a:solidFill>
              </a:rPr>
              <a:t>Groundwater monitoring completed in June. </a:t>
            </a:r>
          </a:p>
          <a:p>
            <a:r>
              <a:rPr lang="en-AU" sz="1100" dirty="0">
                <a:solidFill>
                  <a:schemeClr val="accent1"/>
                </a:solidFill>
              </a:rPr>
              <a:t>Quarterly SWL for Hera Bores.</a:t>
            </a:r>
          </a:p>
        </p:txBody>
      </p:sp>
      <p:pic>
        <p:nvPicPr>
          <p:cNvPr id="5" name="Picture 4">
            <a:extLst>
              <a:ext uri="{FF2B5EF4-FFF2-40B4-BE49-F238E27FC236}">
                <a16:creationId xmlns:a16="http://schemas.microsoft.com/office/drawing/2014/main" id="{95BAD3E3-A4EE-04A0-CAC5-72F8139D0842}"/>
              </a:ext>
            </a:extLst>
          </p:cNvPr>
          <p:cNvPicPr>
            <a:picLocks noChangeAspect="1"/>
          </p:cNvPicPr>
          <p:nvPr/>
        </p:nvPicPr>
        <p:blipFill>
          <a:blip r:embed="rId2"/>
          <a:stretch>
            <a:fillRect/>
          </a:stretch>
        </p:blipFill>
        <p:spPr>
          <a:xfrm>
            <a:off x="1032036" y="1684942"/>
            <a:ext cx="7411279" cy="4372968"/>
          </a:xfrm>
          <a:prstGeom prst="rect">
            <a:avLst/>
          </a:prstGeom>
        </p:spPr>
      </p:pic>
    </p:spTree>
    <p:extLst>
      <p:ext uri="{BB962C8B-B14F-4D97-AF65-F5344CB8AC3E}">
        <p14:creationId xmlns:p14="http://schemas.microsoft.com/office/powerpoint/2010/main" val="3058906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1D24E-1487-A089-75A6-18A8F7C4B55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6A4049-1138-F51D-E968-BCCE0E0863B4}"/>
              </a:ext>
            </a:extLst>
          </p:cNvPr>
          <p:cNvSpPr>
            <a:spLocks noGrp="1"/>
          </p:cNvSpPr>
          <p:nvPr>
            <p:ph sz="quarter" idx="13"/>
          </p:nvPr>
        </p:nvSpPr>
        <p:spPr/>
        <p:txBody>
          <a:bodyPr/>
          <a:lstStyle/>
          <a:p>
            <a:r>
              <a:rPr lang="en-AU" dirty="0"/>
              <a:t>Groundwater Monitoring</a:t>
            </a:r>
          </a:p>
        </p:txBody>
      </p:sp>
      <p:sp>
        <p:nvSpPr>
          <p:cNvPr id="3" name="Text Placeholder 2">
            <a:extLst>
              <a:ext uri="{FF2B5EF4-FFF2-40B4-BE49-F238E27FC236}">
                <a16:creationId xmlns:a16="http://schemas.microsoft.com/office/drawing/2014/main" id="{EC09E775-2BCA-FC67-38F5-EC228D4431DD}"/>
              </a:ext>
            </a:extLst>
          </p:cNvPr>
          <p:cNvSpPr>
            <a:spLocks noGrp="1"/>
          </p:cNvSpPr>
          <p:nvPr>
            <p:ph type="body" sz="quarter" idx="14"/>
          </p:nvPr>
        </p:nvSpPr>
        <p:spPr>
          <a:xfrm>
            <a:off x="1439442" y="1179591"/>
            <a:ext cx="8631658" cy="437171"/>
          </a:xfrm>
        </p:spPr>
        <p:txBody>
          <a:bodyPr/>
          <a:lstStyle/>
          <a:p>
            <a:r>
              <a:rPr lang="en-AU" sz="1100" dirty="0">
                <a:solidFill>
                  <a:schemeClr val="accent1"/>
                </a:solidFill>
              </a:rPr>
              <a:t>Groundwater monitoring completed in June. </a:t>
            </a:r>
          </a:p>
          <a:p>
            <a:r>
              <a:rPr lang="en-AU" sz="1100" dirty="0">
                <a:solidFill>
                  <a:schemeClr val="accent1"/>
                </a:solidFill>
              </a:rPr>
              <a:t>Quarterly SWL and water quality for Federation bores</a:t>
            </a:r>
          </a:p>
        </p:txBody>
      </p:sp>
      <p:pic>
        <p:nvPicPr>
          <p:cNvPr id="5" name="Picture 4">
            <a:extLst>
              <a:ext uri="{FF2B5EF4-FFF2-40B4-BE49-F238E27FC236}">
                <a16:creationId xmlns:a16="http://schemas.microsoft.com/office/drawing/2014/main" id="{89381830-5990-5F99-5CC0-B3E96932BDE4}"/>
              </a:ext>
            </a:extLst>
          </p:cNvPr>
          <p:cNvPicPr>
            <a:picLocks noChangeAspect="1"/>
          </p:cNvPicPr>
          <p:nvPr/>
        </p:nvPicPr>
        <p:blipFill>
          <a:blip r:embed="rId2"/>
          <a:stretch>
            <a:fillRect/>
          </a:stretch>
        </p:blipFill>
        <p:spPr>
          <a:xfrm>
            <a:off x="1026926" y="1684942"/>
            <a:ext cx="7403427" cy="4372968"/>
          </a:xfrm>
          <a:prstGeom prst="rect">
            <a:avLst/>
          </a:prstGeom>
        </p:spPr>
      </p:pic>
    </p:spTree>
    <p:extLst>
      <p:ext uri="{BB962C8B-B14F-4D97-AF65-F5344CB8AC3E}">
        <p14:creationId xmlns:p14="http://schemas.microsoft.com/office/powerpoint/2010/main" val="2097872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692C79-F8F1-F5FB-5EC3-F78E2DC54794}"/>
              </a:ext>
            </a:extLst>
          </p:cNvPr>
          <p:cNvSpPr>
            <a:spLocks noGrp="1"/>
          </p:cNvSpPr>
          <p:nvPr>
            <p:ph sz="quarter" idx="13"/>
          </p:nvPr>
        </p:nvSpPr>
        <p:spPr/>
        <p:txBody>
          <a:bodyPr/>
          <a:lstStyle/>
          <a:p>
            <a:r>
              <a:rPr lang="en-AU" dirty="0"/>
              <a:t>Air Quality Monitoring network</a:t>
            </a:r>
          </a:p>
        </p:txBody>
      </p:sp>
      <p:pic>
        <p:nvPicPr>
          <p:cNvPr id="4" name="Picture 3">
            <a:extLst>
              <a:ext uri="{FF2B5EF4-FFF2-40B4-BE49-F238E27FC236}">
                <a16:creationId xmlns:a16="http://schemas.microsoft.com/office/drawing/2014/main" id="{0378E834-C253-D764-0DD1-1CBDB2AAA7C0}"/>
              </a:ext>
            </a:extLst>
          </p:cNvPr>
          <p:cNvPicPr>
            <a:picLocks noChangeAspect="1"/>
          </p:cNvPicPr>
          <p:nvPr/>
        </p:nvPicPr>
        <p:blipFill>
          <a:blip r:embed="rId2"/>
          <a:stretch>
            <a:fillRect/>
          </a:stretch>
        </p:blipFill>
        <p:spPr>
          <a:xfrm>
            <a:off x="3531107" y="1167089"/>
            <a:ext cx="5129785" cy="4890821"/>
          </a:xfrm>
          <a:prstGeom prst="rect">
            <a:avLst/>
          </a:prstGeom>
        </p:spPr>
      </p:pic>
    </p:spTree>
    <p:extLst>
      <p:ext uri="{BB962C8B-B14F-4D97-AF65-F5344CB8AC3E}">
        <p14:creationId xmlns:p14="http://schemas.microsoft.com/office/powerpoint/2010/main" val="3991270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4F1ADFAB-5309-4F99-A813-AC333BB4B01C}"/>
              </a:ext>
            </a:extLst>
          </p:cNvPr>
          <p:cNvSpPr>
            <a:spLocks noGrp="1"/>
          </p:cNvSpPr>
          <p:nvPr>
            <p:ph sz="quarter" idx="13"/>
          </p:nvPr>
        </p:nvSpPr>
        <p:spPr/>
        <p:txBody>
          <a:bodyPr/>
          <a:lstStyle/>
          <a:p>
            <a:r>
              <a:rPr lang="en-US" dirty="0"/>
              <a:t>Acknowledgement of Country</a:t>
            </a:r>
            <a:endParaRPr lang="en-AU" dirty="0"/>
          </a:p>
        </p:txBody>
      </p:sp>
      <p:sp>
        <p:nvSpPr>
          <p:cNvPr id="12" name="Text Placeholder 11">
            <a:extLst>
              <a:ext uri="{FF2B5EF4-FFF2-40B4-BE49-F238E27FC236}">
                <a16:creationId xmlns:a16="http://schemas.microsoft.com/office/drawing/2014/main" id="{77F8CD1F-B299-4F48-A79D-F7CBDD75D956}"/>
              </a:ext>
            </a:extLst>
          </p:cNvPr>
          <p:cNvSpPr>
            <a:spLocks noGrp="1"/>
          </p:cNvSpPr>
          <p:nvPr>
            <p:ph type="body" sz="quarter" idx="14"/>
          </p:nvPr>
        </p:nvSpPr>
        <p:spPr>
          <a:xfrm>
            <a:off x="1439441" y="1828800"/>
            <a:ext cx="3437359" cy="1912062"/>
          </a:xfrm>
        </p:spPr>
        <p:txBody>
          <a:bodyPr/>
          <a:lstStyle/>
          <a:p>
            <a:pPr marL="171450" indent="-171450">
              <a:buFont typeface="Arial" panose="020B0604020202020204" pitchFamily="34" charset="0"/>
              <a:buChar char="•"/>
            </a:pPr>
            <a:r>
              <a:rPr lang="en-US" dirty="0">
                <a:solidFill>
                  <a:srgbClr val="14141C"/>
                </a:solidFill>
              </a:rPr>
              <a:t>Aurelia Metals Ltd respectfully acknowledges the Ngiyampaa Nation as the Traditional Custodians of this land – both past and present.</a:t>
            </a:r>
          </a:p>
          <a:p>
            <a:pPr marL="171450" indent="-171450">
              <a:buFont typeface="Arial" panose="020B0604020202020204" pitchFamily="34" charset="0"/>
              <a:buChar char="•"/>
            </a:pPr>
            <a:r>
              <a:rPr lang="en-US" dirty="0">
                <a:solidFill>
                  <a:srgbClr val="14141C"/>
                </a:solidFill>
              </a:rPr>
              <a:t>We know this land has history, custodians and stories, spanning tens of thousands of years, that endure to this day.</a:t>
            </a:r>
          </a:p>
          <a:p>
            <a:pPr marL="171450" indent="-171450">
              <a:buFont typeface="Arial" panose="020B0604020202020204" pitchFamily="34" charset="0"/>
              <a:buChar char="•"/>
            </a:pPr>
            <a:r>
              <a:rPr lang="en-US" dirty="0">
                <a:solidFill>
                  <a:srgbClr val="14141C"/>
                </a:solidFill>
              </a:rPr>
              <a:t>We pay our respects to Elders both past and present and we embrace their continued connections to this place.</a:t>
            </a:r>
          </a:p>
          <a:p>
            <a:pPr marL="171450" indent="-171450">
              <a:buFont typeface="Arial" panose="020B0604020202020204" pitchFamily="34" charset="0"/>
              <a:buChar char="•"/>
            </a:pPr>
            <a:r>
              <a:rPr lang="en-US" dirty="0">
                <a:solidFill>
                  <a:srgbClr val="14141C"/>
                </a:solidFill>
              </a:rPr>
              <a:t>We commit to reconciling the past and working together in pursuit of knowledge and understanding as we seek to create a better future for all generations yet to come.</a:t>
            </a:r>
            <a:endParaRPr lang="en-AU" dirty="0">
              <a:solidFill>
                <a:srgbClr val="14141C"/>
              </a:solidFill>
            </a:endParaRPr>
          </a:p>
        </p:txBody>
      </p:sp>
      <p:pic>
        <p:nvPicPr>
          <p:cNvPr id="30" name="Picture 29">
            <a:extLst>
              <a:ext uri="{FF2B5EF4-FFF2-40B4-BE49-F238E27FC236}">
                <a16:creationId xmlns:a16="http://schemas.microsoft.com/office/drawing/2014/main" id="{8B5CC6B1-14E7-4849-B138-5D75A2788940}"/>
              </a:ext>
            </a:extLst>
          </p:cNvPr>
          <p:cNvPicPr>
            <a:picLocks noChangeAspect="1"/>
          </p:cNvPicPr>
          <p:nvPr/>
        </p:nvPicPr>
        <p:blipFill>
          <a:blip r:embed="rId2"/>
          <a:stretch>
            <a:fillRect/>
          </a:stretch>
        </p:blipFill>
        <p:spPr>
          <a:xfrm>
            <a:off x="1439441" y="4458251"/>
            <a:ext cx="6828112" cy="1268078"/>
          </a:xfrm>
          <a:prstGeom prst="rect">
            <a:avLst/>
          </a:prstGeom>
        </p:spPr>
      </p:pic>
    </p:spTree>
    <p:extLst>
      <p:ext uri="{BB962C8B-B14F-4D97-AF65-F5344CB8AC3E}">
        <p14:creationId xmlns:p14="http://schemas.microsoft.com/office/powerpoint/2010/main" val="1261584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39ACB4-3493-3D22-BB06-2E3EBA73A5EA}"/>
              </a:ext>
            </a:extLst>
          </p:cNvPr>
          <p:cNvSpPr>
            <a:spLocks noGrp="1"/>
          </p:cNvSpPr>
          <p:nvPr>
            <p:ph sz="quarter" idx="13"/>
          </p:nvPr>
        </p:nvSpPr>
        <p:spPr/>
        <p:txBody>
          <a:bodyPr/>
          <a:lstStyle/>
          <a:p>
            <a:r>
              <a:rPr lang="en-AU" dirty="0"/>
              <a:t>Air Quality – HVAS PM</a:t>
            </a:r>
            <a:r>
              <a:rPr lang="en-AU" baseline="-25000" dirty="0"/>
              <a:t>10</a:t>
            </a:r>
            <a:endParaRPr lang="en-AU" dirty="0"/>
          </a:p>
        </p:txBody>
      </p:sp>
      <p:sp>
        <p:nvSpPr>
          <p:cNvPr id="5" name="TextBox 4">
            <a:extLst>
              <a:ext uri="{FF2B5EF4-FFF2-40B4-BE49-F238E27FC236}">
                <a16:creationId xmlns:a16="http://schemas.microsoft.com/office/drawing/2014/main" id="{B78B02D3-5D1C-3774-83DD-EB308A027C36}"/>
              </a:ext>
            </a:extLst>
          </p:cNvPr>
          <p:cNvSpPr txBox="1"/>
          <p:nvPr/>
        </p:nvSpPr>
        <p:spPr>
          <a:xfrm>
            <a:off x="1240265" y="1171826"/>
            <a:ext cx="7604911" cy="261610"/>
          </a:xfrm>
          <a:prstGeom prst="rect">
            <a:avLst/>
          </a:prstGeom>
          <a:noFill/>
        </p:spPr>
        <p:txBody>
          <a:bodyPr wrap="square" rtlCol="0">
            <a:spAutoFit/>
          </a:bodyPr>
          <a:lstStyle/>
          <a:p>
            <a:r>
              <a:rPr lang="en-US" sz="1100" dirty="0">
                <a:solidFill>
                  <a:srgbClr val="14141C"/>
                </a:solidFill>
                <a:latin typeface="Overpass" pitchFamily="2" charset="0"/>
              </a:rPr>
              <a:t>Data for May is yet to be received.</a:t>
            </a:r>
            <a:endParaRPr lang="en-AU" sz="1100" dirty="0">
              <a:solidFill>
                <a:srgbClr val="14141C"/>
              </a:solidFill>
              <a:latin typeface="Overpass" pitchFamily="2" charset="0"/>
            </a:endParaRPr>
          </a:p>
        </p:txBody>
      </p:sp>
      <p:pic>
        <p:nvPicPr>
          <p:cNvPr id="3" name="Picture 2">
            <a:extLst>
              <a:ext uri="{FF2B5EF4-FFF2-40B4-BE49-F238E27FC236}">
                <a16:creationId xmlns:a16="http://schemas.microsoft.com/office/drawing/2014/main" id="{92B1DFA1-070E-BB04-7474-369B8F1D77EA}"/>
              </a:ext>
            </a:extLst>
          </p:cNvPr>
          <p:cNvPicPr>
            <a:picLocks noChangeAspect="1"/>
          </p:cNvPicPr>
          <p:nvPr/>
        </p:nvPicPr>
        <p:blipFill>
          <a:blip r:embed="rId2"/>
          <a:stretch>
            <a:fillRect/>
          </a:stretch>
        </p:blipFill>
        <p:spPr>
          <a:xfrm>
            <a:off x="1018476" y="1433436"/>
            <a:ext cx="7707456" cy="4624474"/>
          </a:xfrm>
          <a:prstGeom prst="rect">
            <a:avLst/>
          </a:prstGeom>
        </p:spPr>
      </p:pic>
    </p:spTree>
    <p:extLst>
      <p:ext uri="{BB962C8B-B14F-4D97-AF65-F5344CB8AC3E}">
        <p14:creationId xmlns:p14="http://schemas.microsoft.com/office/powerpoint/2010/main" val="293992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DD8896-A6A7-F769-B4DD-2331D59B3491}"/>
              </a:ext>
            </a:extLst>
          </p:cNvPr>
          <p:cNvSpPr>
            <a:spLocks noGrp="1"/>
          </p:cNvSpPr>
          <p:nvPr>
            <p:ph sz="quarter" idx="13"/>
          </p:nvPr>
        </p:nvSpPr>
        <p:spPr/>
        <p:txBody>
          <a:bodyPr/>
          <a:lstStyle/>
          <a:p>
            <a:r>
              <a:rPr lang="en-AU" dirty="0"/>
              <a:t>Air Quality – HVAS TSP</a:t>
            </a:r>
          </a:p>
        </p:txBody>
      </p:sp>
      <p:sp>
        <p:nvSpPr>
          <p:cNvPr id="5" name="TextBox 4">
            <a:extLst>
              <a:ext uri="{FF2B5EF4-FFF2-40B4-BE49-F238E27FC236}">
                <a16:creationId xmlns:a16="http://schemas.microsoft.com/office/drawing/2014/main" id="{F0476FA4-6F16-258D-D3BF-F7D0D2873BB7}"/>
              </a:ext>
            </a:extLst>
          </p:cNvPr>
          <p:cNvSpPr txBox="1"/>
          <p:nvPr/>
        </p:nvSpPr>
        <p:spPr>
          <a:xfrm>
            <a:off x="1246653" y="1141619"/>
            <a:ext cx="7604911" cy="261610"/>
          </a:xfrm>
          <a:prstGeom prst="rect">
            <a:avLst/>
          </a:prstGeom>
          <a:noFill/>
        </p:spPr>
        <p:txBody>
          <a:bodyPr wrap="square" rtlCol="0">
            <a:spAutoFit/>
          </a:bodyPr>
          <a:lstStyle/>
          <a:p>
            <a:r>
              <a:rPr lang="en-US" sz="1100" dirty="0">
                <a:solidFill>
                  <a:srgbClr val="14141C"/>
                </a:solidFill>
                <a:latin typeface="Overpass" pitchFamily="2" charset="0"/>
              </a:rPr>
              <a:t>Data for May is yet to be received.</a:t>
            </a:r>
            <a:endParaRPr lang="en-AU" sz="1100" dirty="0">
              <a:solidFill>
                <a:srgbClr val="14141C"/>
              </a:solidFill>
              <a:latin typeface="Overpass" pitchFamily="2" charset="0"/>
            </a:endParaRPr>
          </a:p>
        </p:txBody>
      </p:sp>
      <p:pic>
        <p:nvPicPr>
          <p:cNvPr id="6" name="Picture 5">
            <a:extLst>
              <a:ext uri="{FF2B5EF4-FFF2-40B4-BE49-F238E27FC236}">
                <a16:creationId xmlns:a16="http://schemas.microsoft.com/office/drawing/2014/main" id="{C3185ADB-18D8-DE80-6F29-3233B5615F5B}"/>
              </a:ext>
            </a:extLst>
          </p:cNvPr>
          <p:cNvPicPr>
            <a:picLocks noChangeAspect="1"/>
          </p:cNvPicPr>
          <p:nvPr/>
        </p:nvPicPr>
        <p:blipFill>
          <a:blip r:embed="rId2"/>
          <a:stretch>
            <a:fillRect/>
          </a:stretch>
        </p:blipFill>
        <p:spPr>
          <a:xfrm>
            <a:off x="1093764" y="1403229"/>
            <a:ext cx="7757800" cy="4654681"/>
          </a:xfrm>
          <a:prstGeom prst="rect">
            <a:avLst/>
          </a:prstGeom>
        </p:spPr>
      </p:pic>
    </p:spTree>
    <p:extLst>
      <p:ext uri="{BB962C8B-B14F-4D97-AF65-F5344CB8AC3E}">
        <p14:creationId xmlns:p14="http://schemas.microsoft.com/office/powerpoint/2010/main" val="4193186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5F550A-16E7-1B07-C79E-A3388FBA594C}"/>
              </a:ext>
            </a:extLst>
          </p:cNvPr>
          <p:cNvSpPr>
            <a:spLocks noGrp="1"/>
          </p:cNvSpPr>
          <p:nvPr>
            <p:ph sz="quarter" idx="13"/>
          </p:nvPr>
        </p:nvSpPr>
        <p:spPr/>
        <p:txBody>
          <a:bodyPr/>
          <a:lstStyle/>
          <a:p>
            <a:r>
              <a:rPr lang="en-AU" dirty="0"/>
              <a:t>Air quality - EBAM</a:t>
            </a:r>
          </a:p>
        </p:txBody>
      </p:sp>
      <p:sp>
        <p:nvSpPr>
          <p:cNvPr id="3" name="Text Placeholder 2">
            <a:extLst>
              <a:ext uri="{FF2B5EF4-FFF2-40B4-BE49-F238E27FC236}">
                <a16:creationId xmlns:a16="http://schemas.microsoft.com/office/drawing/2014/main" id="{37D6E49B-0047-6E14-D921-7FD2B6C9604F}"/>
              </a:ext>
            </a:extLst>
          </p:cNvPr>
          <p:cNvSpPr>
            <a:spLocks noGrp="1"/>
          </p:cNvSpPr>
          <p:nvPr>
            <p:ph type="body" sz="quarter" idx="14"/>
          </p:nvPr>
        </p:nvSpPr>
        <p:spPr>
          <a:xfrm>
            <a:off x="1249319" y="1163878"/>
            <a:ext cx="8304165" cy="156581"/>
          </a:xfrm>
        </p:spPr>
        <p:txBody>
          <a:bodyPr/>
          <a:lstStyle/>
          <a:p>
            <a:r>
              <a:rPr lang="en-AU" sz="1100" dirty="0"/>
              <a:t>EBAM average daily concentrations of PM</a:t>
            </a:r>
            <a:r>
              <a:rPr lang="en-AU" sz="1100" baseline="-25000" dirty="0"/>
              <a:t>10</a:t>
            </a:r>
            <a:r>
              <a:rPr lang="en-AU" sz="1100" dirty="0"/>
              <a:t>. Comparison to NEPM criteria </a:t>
            </a:r>
          </a:p>
        </p:txBody>
      </p:sp>
      <p:pic>
        <p:nvPicPr>
          <p:cNvPr id="6" name="Picture 5">
            <a:extLst>
              <a:ext uri="{FF2B5EF4-FFF2-40B4-BE49-F238E27FC236}">
                <a16:creationId xmlns:a16="http://schemas.microsoft.com/office/drawing/2014/main" id="{9E02D848-BD85-A00C-C0FC-B4694CCD75C4}"/>
              </a:ext>
            </a:extLst>
          </p:cNvPr>
          <p:cNvPicPr>
            <a:picLocks noChangeAspect="1"/>
          </p:cNvPicPr>
          <p:nvPr/>
        </p:nvPicPr>
        <p:blipFill>
          <a:blip r:embed="rId2"/>
          <a:stretch>
            <a:fillRect/>
          </a:stretch>
        </p:blipFill>
        <p:spPr>
          <a:xfrm>
            <a:off x="1037726" y="1372926"/>
            <a:ext cx="7808306" cy="4684984"/>
          </a:xfrm>
          <a:prstGeom prst="rect">
            <a:avLst/>
          </a:prstGeom>
        </p:spPr>
      </p:pic>
    </p:spTree>
    <p:extLst>
      <p:ext uri="{BB962C8B-B14F-4D97-AF65-F5344CB8AC3E}">
        <p14:creationId xmlns:p14="http://schemas.microsoft.com/office/powerpoint/2010/main" val="4007502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AABC59-A4FF-5912-E59F-7798575BCDCA}"/>
              </a:ext>
            </a:extLst>
          </p:cNvPr>
          <p:cNvSpPr>
            <a:spLocks noGrp="1"/>
          </p:cNvSpPr>
          <p:nvPr>
            <p:ph sz="quarter" idx="13"/>
          </p:nvPr>
        </p:nvSpPr>
        <p:spPr/>
        <p:txBody>
          <a:bodyPr/>
          <a:lstStyle/>
          <a:p>
            <a:r>
              <a:rPr lang="en-AU" dirty="0"/>
              <a:t>Air Quality – E-Sampler 1</a:t>
            </a:r>
          </a:p>
        </p:txBody>
      </p:sp>
      <p:sp>
        <p:nvSpPr>
          <p:cNvPr id="3" name="Text Placeholder 2">
            <a:extLst>
              <a:ext uri="{FF2B5EF4-FFF2-40B4-BE49-F238E27FC236}">
                <a16:creationId xmlns:a16="http://schemas.microsoft.com/office/drawing/2014/main" id="{0DDB2741-3278-6313-3DC8-94E790A56B1D}"/>
              </a:ext>
            </a:extLst>
          </p:cNvPr>
          <p:cNvSpPr>
            <a:spLocks noGrp="1"/>
          </p:cNvSpPr>
          <p:nvPr>
            <p:ph type="body" sz="quarter" idx="14"/>
          </p:nvPr>
        </p:nvSpPr>
        <p:spPr>
          <a:xfrm>
            <a:off x="1439442" y="1360173"/>
            <a:ext cx="9713240" cy="156581"/>
          </a:xfrm>
        </p:spPr>
        <p:txBody>
          <a:bodyPr/>
          <a:lstStyle/>
          <a:p>
            <a:r>
              <a:rPr lang="en-AU" sz="1100" dirty="0"/>
              <a:t>E-Sampler 1 has had intermittent issues resulting in poor data capture. The sampler was serviced on 6 August 2025</a:t>
            </a:r>
          </a:p>
        </p:txBody>
      </p:sp>
      <p:pic>
        <p:nvPicPr>
          <p:cNvPr id="4" name="Picture 3">
            <a:extLst>
              <a:ext uri="{FF2B5EF4-FFF2-40B4-BE49-F238E27FC236}">
                <a16:creationId xmlns:a16="http://schemas.microsoft.com/office/drawing/2014/main" id="{B9846F04-B7BA-164D-51EB-C9CB698B81F7}"/>
              </a:ext>
            </a:extLst>
          </p:cNvPr>
          <p:cNvPicPr>
            <a:picLocks noChangeAspect="1"/>
          </p:cNvPicPr>
          <p:nvPr/>
        </p:nvPicPr>
        <p:blipFill>
          <a:blip r:embed="rId2"/>
          <a:stretch>
            <a:fillRect/>
          </a:stretch>
        </p:blipFill>
        <p:spPr>
          <a:xfrm>
            <a:off x="1039318" y="1516754"/>
            <a:ext cx="7568592" cy="4541156"/>
          </a:xfrm>
          <a:prstGeom prst="rect">
            <a:avLst/>
          </a:prstGeom>
        </p:spPr>
      </p:pic>
    </p:spTree>
    <p:extLst>
      <p:ext uri="{BB962C8B-B14F-4D97-AF65-F5344CB8AC3E}">
        <p14:creationId xmlns:p14="http://schemas.microsoft.com/office/powerpoint/2010/main" val="2694789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C958F4-A8D3-2BA5-18C4-241E9693F813}"/>
              </a:ext>
            </a:extLst>
          </p:cNvPr>
          <p:cNvSpPr>
            <a:spLocks noGrp="1"/>
          </p:cNvSpPr>
          <p:nvPr>
            <p:ph sz="quarter" idx="13"/>
          </p:nvPr>
        </p:nvSpPr>
        <p:spPr/>
        <p:txBody>
          <a:bodyPr/>
          <a:lstStyle/>
          <a:p>
            <a:r>
              <a:rPr lang="en-AU" dirty="0"/>
              <a:t>Air Quality – E-Sampler 2</a:t>
            </a:r>
          </a:p>
        </p:txBody>
      </p:sp>
      <p:pic>
        <p:nvPicPr>
          <p:cNvPr id="4" name="Picture 3">
            <a:extLst>
              <a:ext uri="{FF2B5EF4-FFF2-40B4-BE49-F238E27FC236}">
                <a16:creationId xmlns:a16="http://schemas.microsoft.com/office/drawing/2014/main" id="{306E018F-F2A8-BA24-ACA2-FE40261916C4}"/>
              </a:ext>
            </a:extLst>
          </p:cNvPr>
          <p:cNvPicPr>
            <a:picLocks noChangeAspect="1"/>
          </p:cNvPicPr>
          <p:nvPr/>
        </p:nvPicPr>
        <p:blipFill>
          <a:blip r:embed="rId2"/>
          <a:stretch>
            <a:fillRect/>
          </a:stretch>
        </p:blipFill>
        <p:spPr>
          <a:xfrm>
            <a:off x="1076228" y="1111410"/>
            <a:ext cx="8244164" cy="4946499"/>
          </a:xfrm>
          <a:prstGeom prst="rect">
            <a:avLst/>
          </a:prstGeom>
        </p:spPr>
      </p:pic>
    </p:spTree>
    <p:extLst>
      <p:ext uri="{BB962C8B-B14F-4D97-AF65-F5344CB8AC3E}">
        <p14:creationId xmlns:p14="http://schemas.microsoft.com/office/powerpoint/2010/main" val="1842851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F6CDF8-87BA-3E13-B238-D689E9DD9769}"/>
              </a:ext>
            </a:extLst>
          </p:cNvPr>
          <p:cNvSpPr>
            <a:spLocks noGrp="1"/>
          </p:cNvSpPr>
          <p:nvPr>
            <p:ph sz="quarter" idx="13"/>
          </p:nvPr>
        </p:nvSpPr>
        <p:spPr/>
        <p:txBody>
          <a:bodyPr/>
          <a:lstStyle/>
          <a:p>
            <a:r>
              <a:rPr lang="en-AU" dirty="0"/>
              <a:t>Trucking to Peak</a:t>
            </a:r>
          </a:p>
        </p:txBody>
      </p:sp>
      <p:sp>
        <p:nvSpPr>
          <p:cNvPr id="3" name="Text Placeholder 2">
            <a:extLst>
              <a:ext uri="{FF2B5EF4-FFF2-40B4-BE49-F238E27FC236}">
                <a16:creationId xmlns:a16="http://schemas.microsoft.com/office/drawing/2014/main" id="{D1EA0D22-E0BF-AEBA-C0DE-E2D22D3BDADC}"/>
              </a:ext>
            </a:extLst>
          </p:cNvPr>
          <p:cNvSpPr>
            <a:spLocks noGrp="1"/>
          </p:cNvSpPr>
          <p:nvPr>
            <p:ph type="body" sz="quarter" idx="14"/>
          </p:nvPr>
        </p:nvSpPr>
        <p:spPr>
          <a:xfrm>
            <a:off x="1439442" y="1428714"/>
            <a:ext cx="9743220" cy="998350"/>
          </a:xfrm>
        </p:spPr>
        <p:txBody>
          <a:bodyPr/>
          <a:lstStyle/>
          <a:p>
            <a:endParaRPr lang="en-AU" sz="1100" dirty="0">
              <a:solidFill>
                <a:srgbClr val="14141C"/>
              </a:solidFill>
            </a:endParaRPr>
          </a:p>
          <a:p>
            <a:r>
              <a:rPr lang="en-AU" sz="1100" dirty="0">
                <a:solidFill>
                  <a:srgbClr val="14141C"/>
                </a:solidFill>
              </a:rPr>
              <a:t>Note – Return trip from Federation to The Peak is counted as two movements. </a:t>
            </a:r>
          </a:p>
          <a:p>
            <a:endParaRPr lang="en-AU" sz="1100" dirty="0">
              <a:solidFill>
                <a:srgbClr val="14141C"/>
              </a:solidFill>
            </a:endParaRPr>
          </a:p>
          <a:p>
            <a:endParaRPr lang="en-AU" sz="1100" dirty="0">
              <a:solidFill>
                <a:srgbClr val="14141C"/>
              </a:solidFill>
            </a:endParaRPr>
          </a:p>
        </p:txBody>
      </p:sp>
      <p:pic>
        <p:nvPicPr>
          <p:cNvPr id="5" name="Picture 4">
            <a:extLst>
              <a:ext uri="{FF2B5EF4-FFF2-40B4-BE49-F238E27FC236}">
                <a16:creationId xmlns:a16="http://schemas.microsoft.com/office/drawing/2014/main" id="{9F2D76F5-3336-97D2-5D6C-44382EEDF934}"/>
              </a:ext>
            </a:extLst>
          </p:cNvPr>
          <p:cNvPicPr>
            <a:picLocks noChangeAspect="1"/>
          </p:cNvPicPr>
          <p:nvPr/>
        </p:nvPicPr>
        <p:blipFill>
          <a:blip r:embed="rId2"/>
          <a:stretch>
            <a:fillRect/>
          </a:stretch>
        </p:blipFill>
        <p:spPr>
          <a:xfrm>
            <a:off x="2984633" y="2639663"/>
            <a:ext cx="6222734" cy="1578674"/>
          </a:xfrm>
          <a:prstGeom prst="rect">
            <a:avLst/>
          </a:prstGeom>
        </p:spPr>
      </p:pic>
    </p:spTree>
    <p:extLst>
      <p:ext uri="{BB962C8B-B14F-4D97-AF65-F5344CB8AC3E}">
        <p14:creationId xmlns:p14="http://schemas.microsoft.com/office/powerpoint/2010/main" val="2082669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8D5B5B-C04A-DB91-78AE-DE17EFA98737}"/>
              </a:ext>
            </a:extLst>
          </p:cNvPr>
          <p:cNvSpPr>
            <a:spLocks noGrp="1"/>
          </p:cNvSpPr>
          <p:nvPr>
            <p:ph sz="quarter" idx="13"/>
          </p:nvPr>
        </p:nvSpPr>
        <p:spPr/>
        <p:txBody>
          <a:bodyPr/>
          <a:lstStyle/>
          <a:p>
            <a:r>
              <a:rPr lang="en-AU" dirty="0"/>
              <a:t>Blasting</a:t>
            </a:r>
          </a:p>
        </p:txBody>
      </p:sp>
      <p:sp>
        <p:nvSpPr>
          <p:cNvPr id="3" name="Text Placeholder 2">
            <a:extLst>
              <a:ext uri="{FF2B5EF4-FFF2-40B4-BE49-F238E27FC236}">
                <a16:creationId xmlns:a16="http://schemas.microsoft.com/office/drawing/2014/main" id="{F4587BCF-773B-1163-FB98-168F0E9A0394}"/>
              </a:ext>
            </a:extLst>
          </p:cNvPr>
          <p:cNvSpPr>
            <a:spLocks noGrp="1"/>
          </p:cNvSpPr>
          <p:nvPr>
            <p:ph type="body" sz="quarter" idx="14"/>
          </p:nvPr>
        </p:nvSpPr>
        <p:spPr>
          <a:xfrm>
            <a:off x="1439442" y="1638387"/>
            <a:ext cx="8888782" cy="1840119"/>
          </a:xfrm>
        </p:spPr>
        <p:txBody>
          <a:bodyPr/>
          <a:lstStyle/>
          <a:p>
            <a:r>
              <a:rPr lang="en-AU" sz="1100" dirty="0">
                <a:solidFill>
                  <a:srgbClr val="14141C"/>
                </a:solidFill>
              </a:rPr>
              <a:t>Number of blasts each month were:</a:t>
            </a:r>
          </a:p>
          <a:p>
            <a:endParaRPr lang="en-AU" sz="1100" dirty="0">
              <a:solidFill>
                <a:srgbClr val="14141C"/>
              </a:solidFill>
            </a:endParaRPr>
          </a:p>
          <a:p>
            <a:r>
              <a:rPr lang="en-AU" sz="1100" dirty="0">
                <a:solidFill>
                  <a:srgbClr val="14141C"/>
                </a:solidFill>
              </a:rPr>
              <a:t>April – 68</a:t>
            </a:r>
          </a:p>
          <a:p>
            <a:r>
              <a:rPr lang="en-AU" sz="1100" dirty="0">
                <a:solidFill>
                  <a:srgbClr val="14141C"/>
                </a:solidFill>
              </a:rPr>
              <a:t>May – 76 </a:t>
            </a:r>
          </a:p>
          <a:p>
            <a:r>
              <a:rPr lang="en-AU" sz="1100" dirty="0">
                <a:solidFill>
                  <a:srgbClr val="14141C"/>
                </a:solidFill>
              </a:rPr>
              <a:t>June – 72</a:t>
            </a:r>
          </a:p>
          <a:p>
            <a:endParaRPr lang="en-AU" sz="1100" dirty="0">
              <a:solidFill>
                <a:srgbClr val="14141C"/>
              </a:solidFill>
            </a:endParaRPr>
          </a:p>
          <a:p>
            <a:r>
              <a:rPr lang="en-AU" sz="1100" dirty="0">
                <a:solidFill>
                  <a:srgbClr val="14141C"/>
                </a:solidFill>
              </a:rPr>
              <a:t>No exceedances were recorded. </a:t>
            </a:r>
          </a:p>
        </p:txBody>
      </p:sp>
    </p:spTree>
    <p:extLst>
      <p:ext uri="{BB962C8B-B14F-4D97-AF65-F5344CB8AC3E}">
        <p14:creationId xmlns:p14="http://schemas.microsoft.com/office/powerpoint/2010/main" val="2874025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0865-6DAD-934C-A683-905A7F5AA7F7}"/>
              </a:ext>
            </a:extLst>
          </p:cNvPr>
          <p:cNvSpPr>
            <a:spLocks noGrp="1"/>
          </p:cNvSpPr>
          <p:nvPr>
            <p:ph type="title"/>
          </p:nvPr>
        </p:nvSpPr>
        <p:spPr>
          <a:xfrm>
            <a:off x="567158" y="1710120"/>
            <a:ext cx="4363187" cy="477838"/>
          </a:xfrm>
        </p:spPr>
        <p:txBody>
          <a:bodyPr lIns="0" tIns="0" rIns="0" bIns="0" anchor="t"/>
          <a:lstStyle/>
          <a:p>
            <a:br>
              <a:rPr lang="en-AU" dirty="0">
                <a:latin typeface="Overpass ExtraBold"/>
                <a:cs typeface="Lalezar"/>
              </a:rPr>
            </a:br>
            <a:r>
              <a:rPr lang="en-AU" dirty="0">
                <a:latin typeface="Overpass ExtraBold"/>
                <a:cs typeface="Lalezar"/>
              </a:rPr>
              <a:t>Exploration </a:t>
            </a:r>
            <a:endParaRPr lang="en-AU" dirty="0"/>
          </a:p>
        </p:txBody>
      </p:sp>
      <p:sp>
        <p:nvSpPr>
          <p:cNvPr id="3" name="Text Placeholder 2">
            <a:extLst>
              <a:ext uri="{FF2B5EF4-FFF2-40B4-BE49-F238E27FC236}">
                <a16:creationId xmlns:a16="http://schemas.microsoft.com/office/drawing/2014/main" id="{FEDC8776-93B3-3446-8685-868F87340054}"/>
              </a:ext>
            </a:extLst>
          </p:cNvPr>
          <p:cNvSpPr>
            <a:spLocks noGrp="1"/>
          </p:cNvSpPr>
          <p:nvPr>
            <p:ph type="body" sz="quarter" idx="10"/>
          </p:nvPr>
        </p:nvSpPr>
        <p:spPr>
          <a:xfrm>
            <a:off x="567158" y="3611343"/>
            <a:ext cx="1718553" cy="263660"/>
          </a:xfrm>
        </p:spPr>
        <p:txBody>
          <a:bodyPr lIns="0" tIns="0" rIns="0" bIns="0" anchor="t"/>
          <a:lstStyle/>
          <a:p>
            <a:r>
              <a:rPr lang="en-US" dirty="0">
                <a:latin typeface="Overpass SemiBold"/>
                <a:cs typeface="Lalezar"/>
              </a:rPr>
              <a:t>19 August 2025</a:t>
            </a:r>
          </a:p>
        </p:txBody>
      </p:sp>
    </p:spTree>
    <p:extLst>
      <p:ext uri="{BB962C8B-B14F-4D97-AF65-F5344CB8AC3E}">
        <p14:creationId xmlns:p14="http://schemas.microsoft.com/office/powerpoint/2010/main" val="3541529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AC379F37-103B-3745-8EA6-A538CB6853BE}"/>
              </a:ext>
            </a:extLst>
          </p:cNvPr>
          <p:cNvSpPr>
            <a:spLocks noGrp="1"/>
          </p:cNvSpPr>
          <p:nvPr>
            <p:ph sz="quarter" idx="13"/>
          </p:nvPr>
        </p:nvSpPr>
        <p:spPr>
          <a:xfrm>
            <a:off x="1385013" y="664019"/>
            <a:ext cx="5624674" cy="311321"/>
          </a:xfrm>
        </p:spPr>
        <p:txBody>
          <a:bodyPr lIns="0" tIns="0" rIns="0" bIns="0" anchor="t"/>
          <a:lstStyle/>
          <a:p>
            <a:pPr>
              <a:lnSpc>
                <a:spcPts val="2640"/>
              </a:lnSpc>
            </a:pPr>
            <a:r>
              <a:rPr lang="en-AU" spc="30" dirty="0">
                <a:latin typeface="Overpass ExtraBold"/>
                <a:cs typeface="Lalezar"/>
              </a:rPr>
              <a:t>Exploration </a:t>
            </a:r>
            <a:endParaRPr lang="en-AU" spc="30" dirty="0"/>
          </a:p>
        </p:txBody>
      </p:sp>
      <p:sp>
        <p:nvSpPr>
          <p:cNvPr id="19" name="Content Placeholder 18">
            <a:extLst>
              <a:ext uri="{FF2B5EF4-FFF2-40B4-BE49-F238E27FC236}">
                <a16:creationId xmlns:a16="http://schemas.microsoft.com/office/drawing/2014/main" id="{87F897FA-6CE2-4346-890A-05ADEFD1805B}"/>
              </a:ext>
            </a:extLst>
          </p:cNvPr>
          <p:cNvSpPr>
            <a:spLocks noGrp="1"/>
          </p:cNvSpPr>
          <p:nvPr>
            <p:ph sz="quarter" idx="15"/>
          </p:nvPr>
        </p:nvSpPr>
        <p:spPr>
          <a:xfrm>
            <a:off x="1170432" y="1002033"/>
            <a:ext cx="5221224" cy="1677159"/>
          </a:xfrm>
        </p:spPr>
        <p:txBody>
          <a:bodyPr lIns="0" tIns="0" rIns="0" bIns="0" anchor="t"/>
          <a:lstStyle/>
          <a:p>
            <a:pPr marL="285750" indent="-285750">
              <a:buFont typeface="Arial" panose="020B0604020202020204" pitchFamily="34" charset="0"/>
              <a:buChar char="•"/>
            </a:pPr>
            <a:r>
              <a:rPr lang="en-US" sz="1100" dirty="0">
                <a:solidFill>
                  <a:srgbClr val="14141C"/>
                </a:solidFill>
                <a:latin typeface="Overpass" pitchFamily="2" charset="0"/>
                <a:cs typeface="Lalezar"/>
              </a:rPr>
              <a:t>“Nymagee Mine” is still the current focus for exploration in Nymagee area. A notification alerting residents to the works was emailed and circulated on 21 July 2025. </a:t>
            </a:r>
          </a:p>
          <a:p>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r>
              <a:rPr lang="en-US" sz="1100" dirty="0">
                <a:solidFill>
                  <a:srgbClr val="14141C"/>
                </a:solidFill>
                <a:latin typeface="Overpass" pitchFamily="2" charset="0"/>
                <a:cs typeface="Lalezar"/>
              </a:rPr>
              <a:t>Nymagee District Exploration Surface drilling continued at Federation West throughout the quarter, aimed at extending </a:t>
            </a:r>
            <a:r>
              <a:rPr lang="en-US" sz="1100" dirty="0" err="1">
                <a:solidFill>
                  <a:srgbClr val="14141C"/>
                </a:solidFill>
                <a:latin typeface="Overpass" pitchFamily="2" charset="0"/>
                <a:cs typeface="Lalezar"/>
              </a:rPr>
              <a:t>mineralisation</a:t>
            </a:r>
            <a:r>
              <a:rPr lang="en-US" sz="1100" dirty="0">
                <a:solidFill>
                  <a:srgbClr val="14141C"/>
                </a:solidFill>
                <a:latin typeface="Overpass" pitchFamily="2" charset="0"/>
                <a:cs typeface="Lalezar"/>
              </a:rPr>
              <a:t> along strike and at depth from the discovery drillholes. 4,971m were drilled during the quarter and progressive results were announced during the quarter (see ASX announcement dated 18 June 2025 ‘Nymagee District Exploration Update’). Drilling is ongoing at the end of the quarter. </a:t>
            </a:r>
          </a:p>
          <a:p>
            <a:pPr marL="285750" indent="-285750">
              <a:buFont typeface="Arial" panose="020B0604020202020204" pitchFamily="34" charset="0"/>
              <a:buChar char="•"/>
            </a:pPr>
            <a:r>
              <a:rPr lang="en-US" sz="1100" dirty="0">
                <a:solidFill>
                  <a:srgbClr val="14141C"/>
                </a:solidFill>
                <a:latin typeface="Overpass" pitchFamily="2" charset="0"/>
                <a:cs typeface="Lalezar"/>
              </a:rPr>
              <a:t>A second surface drill rig was </a:t>
            </a:r>
            <a:r>
              <a:rPr lang="en-US" sz="1100" dirty="0" err="1">
                <a:solidFill>
                  <a:srgbClr val="14141C"/>
                </a:solidFill>
                <a:latin typeface="Overpass" pitchFamily="2" charset="0"/>
                <a:cs typeface="Lalezar"/>
              </a:rPr>
              <a:t>mobilised</a:t>
            </a:r>
            <a:r>
              <a:rPr lang="en-US" sz="1100" dirty="0">
                <a:solidFill>
                  <a:srgbClr val="14141C"/>
                </a:solidFill>
                <a:latin typeface="Overpass" pitchFamily="2" charset="0"/>
                <a:cs typeface="Lalezar"/>
              </a:rPr>
              <a:t> to Nymagee North during the quarter and drilled 2,425m to test for extensions to historical </a:t>
            </a:r>
            <a:r>
              <a:rPr lang="en-US" sz="1100" dirty="0" err="1">
                <a:solidFill>
                  <a:srgbClr val="14141C"/>
                </a:solidFill>
                <a:latin typeface="Overpass" pitchFamily="2" charset="0"/>
                <a:cs typeface="Lalezar"/>
              </a:rPr>
              <a:t>mineralisation</a:t>
            </a:r>
            <a:r>
              <a:rPr lang="en-US" sz="1100" dirty="0">
                <a:solidFill>
                  <a:srgbClr val="14141C"/>
                </a:solidFill>
                <a:latin typeface="Overpass" pitchFamily="2" charset="0"/>
                <a:cs typeface="Lalezar"/>
              </a:rPr>
              <a:t>, targeting ~750m north of the Nymagee Main Zone. Drilling is ongoing at the end of the quarter. </a:t>
            </a:r>
          </a:p>
          <a:p>
            <a:pPr marL="285750" indent="-285750">
              <a:buFont typeface="Arial" panose="020B0604020202020204" pitchFamily="34" charset="0"/>
              <a:buChar char="•"/>
            </a:pPr>
            <a:r>
              <a:rPr lang="en-US" sz="1100" dirty="0">
                <a:solidFill>
                  <a:srgbClr val="14141C"/>
                </a:solidFill>
                <a:latin typeface="Overpass" pitchFamily="2" charset="0"/>
                <a:cs typeface="Lalezar"/>
              </a:rPr>
              <a:t>Regional activities in the Nymagee District during the quarter included initiation of </a:t>
            </a:r>
            <a:r>
              <a:rPr lang="en-US" sz="1100" dirty="0" err="1">
                <a:solidFill>
                  <a:srgbClr val="14141C"/>
                </a:solidFill>
                <a:latin typeface="Overpass" pitchFamily="2" charset="0"/>
                <a:cs typeface="Lalezar"/>
              </a:rPr>
              <a:t>aircore</a:t>
            </a:r>
            <a:r>
              <a:rPr lang="en-US" sz="1100" dirty="0">
                <a:solidFill>
                  <a:srgbClr val="14141C"/>
                </a:solidFill>
                <a:latin typeface="Overpass" pitchFamily="2" charset="0"/>
                <a:cs typeface="Lalezar"/>
              </a:rPr>
              <a:t> drilling at the Lyell project area to assess basement geochemistry over Induced </a:t>
            </a:r>
            <a:r>
              <a:rPr lang="en-US" sz="1100" dirty="0" err="1">
                <a:solidFill>
                  <a:srgbClr val="14141C"/>
                </a:solidFill>
                <a:latin typeface="Overpass" pitchFamily="2" charset="0"/>
                <a:cs typeface="Lalezar"/>
              </a:rPr>
              <a:t>Polarisation</a:t>
            </a:r>
            <a:r>
              <a:rPr lang="en-US" sz="1100" dirty="0">
                <a:solidFill>
                  <a:srgbClr val="14141C"/>
                </a:solidFill>
                <a:latin typeface="Overpass" pitchFamily="2" charset="0"/>
                <a:cs typeface="Lalezar"/>
              </a:rPr>
              <a:t> chargeability anomalies (see ASX announcement dated 18 January 2023 ‘Survey Results – Correction’). Drilling is ongoing at the end of the quarter and 1,783m has been drilled to date.</a:t>
            </a: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r>
              <a:rPr lang="en-US" sz="1100" dirty="0">
                <a:solidFill>
                  <a:srgbClr val="14141C"/>
                </a:solidFill>
                <a:latin typeface="Overpass" pitchFamily="2" charset="0"/>
                <a:cs typeface="Lalezar"/>
              </a:rPr>
              <a:t>Nymagee District Exploration update provided. An extract of the announcement to the ASX has been circulated to the committee. The full document can be found at: https://aureliametals.com/wp-content/uploads/2025/06/ASX-Announcement_Nymagee-Exploration-Highlights.pdf</a:t>
            </a: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pPr marL="285750" indent="-285750">
              <a:buFont typeface="Arial" panose="020B0604020202020204" pitchFamily="34" charset="0"/>
              <a:buChar char="•"/>
            </a:pPr>
            <a:endParaRPr lang="en-US" sz="1100" dirty="0">
              <a:solidFill>
                <a:srgbClr val="14141C"/>
              </a:solidFill>
              <a:latin typeface="Overpass" pitchFamily="2" charset="0"/>
              <a:cs typeface="Lalezar"/>
            </a:endParaRPr>
          </a:p>
          <a:p>
            <a:endParaRPr lang="en-US" sz="1100" dirty="0">
              <a:solidFill>
                <a:srgbClr val="14141C"/>
              </a:solidFill>
              <a:latin typeface="Overpass" pitchFamily="2" charset="0"/>
              <a:cs typeface="Lalezar"/>
            </a:endParaRPr>
          </a:p>
          <a:p>
            <a:endParaRPr lang="en-US" sz="1100" dirty="0">
              <a:solidFill>
                <a:srgbClr val="14141C"/>
              </a:solidFill>
              <a:latin typeface="Overpass" pitchFamily="2" charset="0"/>
              <a:cs typeface="Lalezar"/>
            </a:endParaRPr>
          </a:p>
          <a:p>
            <a:endParaRPr lang="en-US" sz="1100" dirty="0">
              <a:solidFill>
                <a:srgbClr val="14141C"/>
              </a:solidFill>
              <a:latin typeface="Overpass" pitchFamily="2" charset="0"/>
              <a:cs typeface="Lalezar"/>
            </a:endParaRPr>
          </a:p>
          <a:p>
            <a:endParaRPr lang="en-US" sz="1100" dirty="0">
              <a:solidFill>
                <a:srgbClr val="14141C"/>
              </a:solidFill>
              <a:latin typeface="Overpass" pitchFamily="2" charset="0"/>
              <a:cs typeface="Lalezar"/>
            </a:endParaRPr>
          </a:p>
          <a:p>
            <a:endParaRPr lang="en-US" sz="1100" dirty="0">
              <a:solidFill>
                <a:srgbClr val="14141C"/>
              </a:solidFill>
              <a:latin typeface="Overpass" pitchFamily="2" charset="0"/>
              <a:cs typeface="Lalezar"/>
            </a:endParaRPr>
          </a:p>
          <a:p>
            <a:endParaRPr lang="en-US" sz="1100" dirty="0">
              <a:solidFill>
                <a:srgbClr val="14141C"/>
              </a:solidFill>
              <a:latin typeface="Overpass" pitchFamily="2" charset="0"/>
              <a:cs typeface="Lalezar"/>
            </a:endParaRPr>
          </a:p>
          <a:p>
            <a:endParaRPr lang="en-US" sz="1100" dirty="0">
              <a:solidFill>
                <a:srgbClr val="14141C"/>
              </a:solidFill>
              <a:latin typeface="Overpass" pitchFamily="2" charset="0"/>
              <a:cs typeface="Lalezar"/>
            </a:endParaRPr>
          </a:p>
          <a:p>
            <a:endParaRPr lang="en-US" dirty="0">
              <a:latin typeface="Overpass SemiBold"/>
              <a:cs typeface="Lalezar"/>
            </a:endParaRPr>
          </a:p>
          <a:p>
            <a:endParaRPr lang="en-US" dirty="0">
              <a:latin typeface="Overpass SemiBold"/>
              <a:cs typeface="Lalezar"/>
            </a:endParaRPr>
          </a:p>
        </p:txBody>
      </p:sp>
      <p:pic>
        <p:nvPicPr>
          <p:cNvPr id="1026" name="Picture 2">
            <a:extLst>
              <a:ext uri="{FF2B5EF4-FFF2-40B4-BE49-F238E27FC236}">
                <a16:creationId xmlns:a16="http://schemas.microsoft.com/office/drawing/2014/main" id="{F8642C77-5E39-F948-A983-4654CD334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687" y="1002033"/>
            <a:ext cx="4796301" cy="485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31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2FBB25-1521-3CEB-1F0A-03D60139B4BD}"/>
              </a:ext>
            </a:extLst>
          </p:cNvPr>
          <p:cNvSpPr>
            <a:spLocks noGrp="1"/>
          </p:cNvSpPr>
          <p:nvPr>
            <p:ph sz="quarter" idx="13"/>
          </p:nvPr>
        </p:nvSpPr>
        <p:spPr/>
        <p:txBody>
          <a:bodyPr/>
          <a:lstStyle/>
          <a:p>
            <a:endParaRPr lang="en-AU"/>
          </a:p>
        </p:txBody>
      </p:sp>
      <p:sp>
        <p:nvSpPr>
          <p:cNvPr id="3" name="Text Placeholder 2">
            <a:extLst>
              <a:ext uri="{FF2B5EF4-FFF2-40B4-BE49-F238E27FC236}">
                <a16:creationId xmlns:a16="http://schemas.microsoft.com/office/drawing/2014/main" id="{558BFD0C-92D6-3E86-57F2-65176A53EBB9}"/>
              </a:ext>
            </a:extLst>
          </p:cNvPr>
          <p:cNvSpPr>
            <a:spLocks noGrp="1"/>
          </p:cNvSpPr>
          <p:nvPr>
            <p:ph type="body" sz="quarter" idx="14"/>
          </p:nvPr>
        </p:nvSpPr>
        <p:spPr/>
        <p:txBody>
          <a:bodyPr/>
          <a:lstStyle/>
          <a:p>
            <a:endParaRPr lang="en-AU"/>
          </a:p>
        </p:txBody>
      </p:sp>
      <p:sp>
        <p:nvSpPr>
          <p:cNvPr id="4" name="Content Placeholder 3">
            <a:extLst>
              <a:ext uri="{FF2B5EF4-FFF2-40B4-BE49-F238E27FC236}">
                <a16:creationId xmlns:a16="http://schemas.microsoft.com/office/drawing/2014/main" id="{46A31228-C9E7-EB76-3181-CE9BD5C85A77}"/>
              </a:ext>
            </a:extLst>
          </p:cNvPr>
          <p:cNvSpPr>
            <a:spLocks noGrp="1"/>
          </p:cNvSpPr>
          <p:nvPr>
            <p:ph sz="quarter" idx="15"/>
          </p:nvPr>
        </p:nvSpPr>
        <p:spPr/>
        <p:txBody>
          <a:bodyPr/>
          <a:lstStyle/>
          <a:p>
            <a:endParaRPr lang="en-AU"/>
          </a:p>
        </p:txBody>
      </p:sp>
      <p:pic>
        <p:nvPicPr>
          <p:cNvPr id="9" name="Picture 8">
            <a:extLst>
              <a:ext uri="{FF2B5EF4-FFF2-40B4-BE49-F238E27FC236}">
                <a16:creationId xmlns:a16="http://schemas.microsoft.com/office/drawing/2014/main" id="{B1441E51-4F32-5EE3-8634-16407B086B62}"/>
              </a:ext>
            </a:extLst>
          </p:cNvPr>
          <p:cNvPicPr>
            <a:picLocks noChangeAspect="1"/>
          </p:cNvPicPr>
          <p:nvPr/>
        </p:nvPicPr>
        <p:blipFill>
          <a:blip r:embed="rId2"/>
          <a:stretch>
            <a:fillRect/>
          </a:stretch>
        </p:blipFill>
        <p:spPr>
          <a:xfrm>
            <a:off x="1241641" y="118609"/>
            <a:ext cx="10418087" cy="5939283"/>
          </a:xfrm>
          <a:prstGeom prst="rect">
            <a:avLst/>
          </a:prstGeom>
        </p:spPr>
      </p:pic>
    </p:spTree>
    <p:extLst>
      <p:ext uri="{BB962C8B-B14F-4D97-AF65-F5344CB8AC3E}">
        <p14:creationId xmlns:p14="http://schemas.microsoft.com/office/powerpoint/2010/main" val="823057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2">
            <a:extLst>
              <a:ext uri="{FF2B5EF4-FFF2-40B4-BE49-F238E27FC236}">
                <a16:creationId xmlns:a16="http://schemas.microsoft.com/office/drawing/2014/main" id="{26220299-B697-48CF-BEF4-6423F27278E5}"/>
              </a:ext>
            </a:extLst>
          </p:cNvPr>
          <p:cNvSpPr>
            <a:spLocks noGrp="1"/>
          </p:cNvSpPr>
          <p:nvPr>
            <p:ph sz="quarter" idx="13"/>
          </p:nvPr>
        </p:nvSpPr>
        <p:spPr>
          <a:xfrm>
            <a:off x="1366870" y="645876"/>
            <a:ext cx="6602848" cy="311321"/>
          </a:xfrm>
        </p:spPr>
        <p:txBody>
          <a:bodyPr/>
          <a:lstStyle/>
          <a:p>
            <a:pPr>
              <a:lnSpc>
                <a:spcPts val="2640"/>
              </a:lnSpc>
            </a:pPr>
            <a:r>
              <a:rPr lang="en-AU" spc="30" dirty="0"/>
              <a:t>Federation-Hera Complex: Progress Update</a:t>
            </a:r>
          </a:p>
        </p:txBody>
      </p:sp>
      <p:sp>
        <p:nvSpPr>
          <p:cNvPr id="3" name="Content Placeholder 2">
            <a:extLst>
              <a:ext uri="{FF2B5EF4-FFF2-40B4-BE49-F238E27FC236}">
                <a16:creationId xmlns:a16="http://schemas.microsoft.com/office/drawing/2014/main" id="{D4E29694-CD11-F7B0-4582-F2EA70423B3A}"/>
              </a:ext>
            </a:extLst>
          </p:cNvPr>
          <p:cNvSpPr>
            <a:spLocks noGrp="1"/>
          </p:cNvSpPr>
          <p:nvPr>
            <p:ph sz="quarter" idx="15"/>
          </p:nvPr>
        </p:nvSpPr>
        <p:spPr/>
        <p:txBody>
          <a:bodyPr/>
          <a:lstStyle/>
          <a:p>
            <a:endParaRPr lang="en-AU"/>
          </a:p>
        </p:txBody>
      </p:sp>
      <p:sp>
        <p:nvSpPr>
          <p:cNvPr id="4" name="Rounded Rectangle 3">
            <a:extLst>
              <a:ext uri="{FF2B5EF4-FFF2-40B4-BE49-F238E27FC236}">
                <a16:creationId xmlns:a16="http://schemas.microsoft.com/office/drawing/2014/main" id="{BBC486A0-84C6-93AF-B0D8-AE5896F0D1EC}"/>
              </a:ext>
            </a:extLst>
          </p:cNvPr>
          <p:cNvSpPr/>
          <p:nvPr/>
        </p:nvSpPr>
        <p:spPr>
          <a:xfrm>
            <a:off x="457200" y="1234440"/>
            <a:ext cx="5669280" cy="3017520"/>
          </a:xfrm>
          <a:prstGeom prst="roundRect">
            <a:avLst/>
          </a:prstGeom>
          <a:solidFill>
            <a:srgbClr val="ECF2FF"/>
          </a:solidFill>
          <a:ln w="16510">
            <a:solidFill>
              <a:srgbClr val="21618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ounded Rectangle 6">
            <a:extLst>
              <a:ext uri="{FF2B5EF4-FFF2-40B4-BE49-F238E27FC236}">
                <a16:creationId xmlns:a16="http://schemas.microsoft.com/office/drawing/2014/main" id="{FB508844-CB76-DC77-B1CE-EC3F6ED4D386}"/>
              </a:ext>
            </a:extLst>
          </p:cNvPr>
          <p:cNvSpPr/>
          <p:nvPr/>
        </p:nvSpPr>
        <p:spPr>
          <a:xfrm>
            <a:off x="6309360" y="1234440"/>
            <a:ext cx="5394960" cy="3017520"/>
          </a:xfrm>
          <a:prstGeom prst="roundRect">
            <a:avLst/>
          </a:prstGeom>
          <a:solidFill>
            <a:srgbClr val="ECF2FF"/>
          </a:solidFill>
          <a:ln w="16510">
            <a:solidFill>
              <a:srgbClr val="21618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ounded Rectangle 9">
            <a:extLst>
              <a:ext uri="{FF2B5EF4-FFF2-40B4-BE49-F238E27FC236}">
                <a16:creationId xmlns:a16="http://schemas.microsoft.com/office/drawing/2014/main" id="{2E7528D3-C9A5-548F-DE17-C9BC1D48917E}"/>
              </a:ext>
            </a:extLst>
          </p:cNvPr>
          <p:cNvSpPr/>
          <p:nvPr/>
        </p:nvSpPr>
        <p:spPr>
          <a:xfrm>
            <a:off x="457200" y="4434840"/>
            <a:ext cx="11247120" cy="2103120"/>
          </a:xfrm>
          <a:prstGeom prst="roundRect">
            <a:avLst/>
          </a:prstGeom>
          <a:solidFill>
            <a:srgbClr val="ECF2FF"/>
          </a:solidFill>
          <a:ln w="16510">
            <a:solidFill>
              <a:srgbClr val="21618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a:extLst>
              <a:ext uri="{FF2B5EF4-FFF2-40B4-BE49-F238E27FC236}">
                <a16:creationId xmlns:a16="http://schemas.microsoft.com/office/drawing/2014/main" id="{5398D214-F112-DF10-9F36-8BDCE5DD620D}"/>
              </a:ext>
            </a:extLst>
          </p:cNvPr>
          <p:cNvSpPr txBox="1"/>
          <p:nvPr/>
        </p:nvSpPr>
        <p:spPr>
          <a:xfrm>
            <a:off x="731520" y="1417320"/>
            <a:ext cx="5120640" cy="548640"/>
          </a:xfrm>
          <a:prstGeom prst="rect">
            <a:avLst/>
          </a:prstGeom>
          <a:noFill/>
        </p:spPr>
        <p:txBody>
          <a:bodyPr wrap="none">
            <a:spAutoFit/>
          </a:bodyPr>
          <a:lstStyle/>
          <a:p>
            <a:pPr>
              <a:defRPr sz="2000" b="1">
                <a:solidFill>
                  <a:srgbClr val="14375A"/>
                </a:solidFill>
              </a:defRPr>
            </a:pPr>
            <a:r>
              <a:rPr dirty="0"/>
              <a:t>Tracking Key Dates</a:t>
            </a:r>
          </a:p>
        </p:txBody>
      </p:sp>
      <p:sp>
        <p:nvSpPr>
          <p:cNvPr id="8" name="TextBox 7">
            <a:extLst>
              <a:ext uri="{FF2B5EF4-FFF2-40B4-BE49-F238E27FC236}">
                <a16:creationId xmlns:a16="http://schemas.microsoft.com/office/drawing/2014/main" id="{E4D9C84C-8295-6936-D04A-CEC8D4DF47B8}"/>
              </a:ext>
            </a:extLst>
          </p:cNvPr>
          <p:cNvSpPr txBox="1"/>
          <p:nvPr/>
        </p:nvSpPr>
        <p:spPr>
          <a:xfrm>
            <a:off x="731520" y="2011680"/>
            <a:ext cx="5120640" cy="2011680"/>
          </a:xfrm>
          <a:prstGeom prst="rect">
            <a:avLst/>
          </a:prstGeom>
          <a:noFill/>
        </p:spPr>
        <p:txBody>
          <a:bodyPr wrap="square">
            <a:normAutofit lnSpcReduction="10000"/>
          </a:bodyPr>
          <a:lstStyle/>
          <a:p>
            <a:pPr marL="285750" indent="-285750">
              <a:buFont typeface="Arial" panose="020B0604020202020204" pitchFamily="34" charset="0"/>
              <a:buChar char="•"/>
              <a:defRPr sz="1400">
                <a:solidFill>
                  <a:srgbClr val="232323"/>
                </a:solidFill>
              </a:defRPr>
            </a:pPr>
            <a:r>
              <a:rPr dirty="0"/>
              <a:t>Kidman Way upgrade: originally scheduled to start at Priory Tank Road on 15 Feb 2025 and then move to the Peak intersection. Due to </a:t>
            </a:r>
            <a:r>
              <a:rPr dirty="0" err="1"/>
              <a:t>TfNSW</a:t>
            </a:r>
            <a:r>
              <a:rPr dirty="0"/>
              <a:t> design‑approval delays, works are now likely to commence in Sep/Oct 2025.</a:t>
            </a:r>
          </a:p>
          <a:p>
            <a:pPr marL="285750" indent="-285750">
              <a:buFont typeface="Arial" panose="020B0604020202020204" pitchFamily="34" charset="0"/>
              <a:buChar char="•"/>
              <a:defRPr sz="1400">
                <a:solidFill>
                  <a:srgbClr val="232323"/>
                </a:solidFill>
              </a:defRPr>
            </a:pPr>
            <a:r>
              <a:rPr dirty="0"/>
              <a:t>Independent Environmental Audit report is being </a:t>
            </a:r>
            <a:r>
              <a:rPr dirty="0" err="1"/>
              <a:t>finalised</a:t>
            </a:r>
            <a:r>
              <a:rPr dirty="0"/>
              <a:t> and scheduled for submission to the NSW Department of Planning, Housing and Infrastructure (DPHI) </a:t>
            </a:r>
            <a:r>
              <a:rPr lang="en-AU" dirty="0"/>
              <a:t>by</a:t>
            </a:r>
            <a:r>
              <a:rPr dirty="0"/>
              <a:t> 20 Aug 2025.</a:t>
            </a:r>
          </a:p>
          <a:p>
            <a:pPr marL="285750" indent="-285750">
              <a:buFont typeface="Arial" panose="020B0604020202020204" pitchFamily="34" charset="0"/>
              <a:buChar char="•"/>
              <a:defRPr sz="1400">
                <a:solidFill>
                  <a:srgbClr val="232323"/>
                </a:solidFill>
              </a:defRPr>
            </a:pPr>
            <a:r>
              <a:rPr dirty="0"/>
              <a:t>The audit assesses our compliance with the Project Approval conditions and supporting management plans.</a:t>
            </a:r>
            <a:r>
              <a:rPr lang="en-AU" dirty="0"/>
              <a:t> </a:t>
            </a:r>
            <a:r>
              <a:rPr dirty="0"/>
              <a:t>Audit outcomes will be made public on the company website.</a:t>
            </a:r>
          </a:p>
        </p:txBody>
      </p:sp>
      <p:sp>
        <p:nvSpPr>
          <p:cNvPr id="10" name="TextBox 9">
            <a:extLst>
              <a:ext uri="{FF2B5EF4-FFF2-40B4-BE49-F238E27FC236}">
                <a16:creationId xmlns:a16="http://schemas.microsoft.com/office/drawing/2014/main" id="{4E8B5BDA-497F-C7E9-FED2-C37884459BB8}"/>
              </a:ext>
            </a:extLst>
          </p:cNvPr>
          <p:cNvSpPr txBox="1"/>
          <p:nvPr/>
        </p:nvSpPr>
        <p:spPr>
          <a:xfrm>
            <a:off x="6583680" y="1417320"/>
            <a:ext cx="4846320" cy="548640"/>
          </a:xfrm>
          <a:prstGeom prst="rect">
            <a:avLst/>
          </a:prstGeom>
          <a:noFill/>
        </p:spPr>
        <p:txBody>
          <a:bodyPr wrap="none">
            <a:spAutoFit/>
          </a:bodyPr>
          <a:lstStyle/>
          <a:p>
            <a:pPr>
              <a:defRPr sz="2000" b="1">
                <a:solidFill>
                  <a:srgbClr val="14375A"/>
                </a:solidFill>
              </a:defRPr>
            </a:pPr>
            <a:r>
              <a:rPr dirty="0"/>
              <a:t>June Q FY25 — Federation ramp‑up on plan</a:t>
            </a:r>
          </a:p>
        </p:txBody>
      </p:sp>
      <p:sp>
        <p:nvSpPr>
          <p:cNvPr id="12" name="TextBox 11">
            <a:extLst>
              <a:ext uri="{FF2B5EF4-FFF2-40B4-BE49-F238E27FC236}">
                <a16:creationId xmlns:a16="http://schemas.microsoft.com/office/drawing/2014/main" id="{7036C61B-83A0-C7DA-EFCA-82889BC850BC}"/>
              </a:ext>
            </a:extLst>
          </p:cNvPr>
          <p:cNvSpPr txBox="1"/>
          <p:nvPr/>
        </p:nvSpPr>
        <p:spPr>
          <a:xfrm>
            <a:off x="6583680" y="2011680"/>
            <a:ext cx="4846320" cy="2011680"/>
          </a:xfrm>
          <a:prstGeom prst="rect">
            <a:avLst/>
          </a:prstGeom>
          <a:noFill/>
        </p:spPr>
        <p:txBody>
          <a:bodyPr wrap="square">
            <a:normAutofit/>
          </a:bodyPr>
          <a:lstStyle/>
          <a:p>
            <a:pPr marL="285750" indent="-285750">
              <a:buFont typeface="Arial" panose="020B0604020202020204" pitchFamily="34" charset="0"/>
              <a:buChar char="•"/>
              <a:defRPr sz="1400">
                <a:solidFill>
                  <a:srgbClr val="232323"/>
                </a:solidFill>
              </a:defRPr>
            </a:pPr>
            <a:r>
              <a:rPr dirty="0"/>
              <a:t>Mine development: 1,134 m (</a:t>
            </a:r>
            <a:r>
              <a:rPr dirty="0" err="1"/>
              <a:t>MarQ</a:t>
            </a:r>
            <a:r>
              <a:rPr dirty="0"/>
              <a:t>: 877 m).</a:t>
            </a:r>
          </a:p>
          <a:p>
            <a:pPr marL="285750" indent="-285750">
              <a:buFont typeface="Arial" panose="020B0604020202020204" pitchFamily="34" charset="0"/>
              <a:buChar char="•"/>
              <a:defRPr sz="1400">
                <a:solidFill>
                  <a:srgbClr val="232323"/>
                </a:solidFill>
              </a:defRPr>
            </a:pPr>
            <a:r>
              <a:rPr dirty="0"/>
              <a:t>Ore mined increased 57% to 53 kt (</a:t>
            </a:r>
            <a:r>
              <a:rPr dirty="0" err="1"/>
              <a:t>MarQ</a:t>
            </a:r>
            <a:r>
              <a:rPr dirty="0"/>
              <a:t>: 34 kt); 106 kt mined in FY25 YTD.</a:t>
            </a:r>
          </a:p>
          <a:p>
            <a:pPr marL="285750" indent="-285750">
              <a:buFont typeface="Arial" panose="020B0604020202020204" pitchFamily="34" charset="0"/>
              <a:buChar char="•"/>
              <a:defRPr sz="1400">
                <a:solidFill>
                  <a:srgbClr val="232323"/>
                </a:solidFill>
              </a:defRPr>
            </a:pPr>
            <a:r>
              <a:rPr dirty="0"/>
              <a:t>Federation ore processed throughout the quarter with 55 kt treated at Peak — strong throughput and recovery maintained.</a:t>
            </a:r>
          </a:p>
          <a:p>
            <a:pPr marL="285750" indent="-285750">
              <a:buFont typeface="Arial" panose="020B0604020202020204" pitchFamily="34" charset="0"/>
              <a:buChar char="•"/>
              <a:defRPr sz="1400">
                <a:solidFill>
                  <a:srgbClr val="232323"/>
                </a:solidFill>
              </a:defRPr>
            </a:pPr>
            <a:r>
              <a:rPr dirty="0"/>
              <a:t>Project capital this quarter: $10.8 M, taking total FY25 Federation growth capital to $66.4 M.</a:t>
            </a:r>
          </a:p>
        </p:txBody>
      </p:sp>
      <p:sp>
        <p:nvSpPr>
          <p:cNvPr id="13" name="TextBox 12">
            <a:extLst>
              <a:ext uri="{FF2B5EF4-FFF2-40B4-BE49-F238E27FC236}">
                <a16:creationId xmlns:a16="http://schemas.microsoft.com/office/drawing/2014/main" id="{AED9E8F3-2D59-5AF2-DF39-78464C54BC2A}"/>
              </a:ext>
            </a:extLst>
          </p:cNvPr>
          <p:cNvSpPr txBox="1"/>
          <p:nvPr/>
        </p:nvSpPr>
        <p:spPr>
          <a:xfrm>
            <a:off x="731520" y="4617720"/>
            <a:ext cx="10698480" cy="548640"/>
          </a:xfrm>
          <a:prstGeom prst="rect">
            <a:avLst/>
          </a:prstGeom>
          <a:noFill/>
        </p:spPr>
        <p:txBody>
          <a:bodyPr wrap="none">
            <a:spAutoFit/>
          </a:bodyPr>
          <a:lstStyle/>
          <a:p>
            <a:pPr>
              <a:defRPr sz="2000" b="1">
                <a:solidFill>
                  <a:srgbClr val="14375A"/>
                </a:solidFill>
              </a:defRPr>
            </a:pPr>
            <a:r>
              <a:rPr dirty="0"/>
              <a:t>Cobar Basin </a:t>
            </a:r>
            <a:r>
              <a:rPr dirty="0" err="1"/>
              <a:t>Optimisation</a:t>
            </a:r>
            <a:r>
              <a:rPr dirty="0"/>
              <a:t> — Board Approval</a:t>
            </a:r>
          </a:p>
        </p:txBody>
      </p:sp>
      <p:sp>
        <p:nvSpPr>
          <p:cNvPr id="14" name="TextBox 13">
            <a:extLst>
              <a:ext uri="{FF2B5EF4-FFF2-40B4-BE49-F238E27FC236}">
                <a16:creationId xmlns:a16="http://schemas.microsoft.com/office/drawing/2014/main" id="{B4493504-90B4-419E-D3C7-B6FEB06EF26E}"/>
              </a:ext>
            </a:extLst>
          </p:cNvPr>
          <p:cNvSpPr txBox="1"/>
          <p:nvPr/>
        </p:nvSpPr>
        <p:spPr>
          <a:xfrm>
            <a:off x="731520" y="5212080"/>
            <a:ext cx="10698480" cy="1097280"/>
          </a:xfrm>
          <a:prstGeom prst="rect">
            <a:avLst/>
          </a:prstGeom>
          <a:noFill/>
        </p:spPr>
        <p:txBody>
          <a:bodyPr wrap="square">
            <a:normAutofit/>
          </a:bodyPr>
          <a:lstStyle/>
          <a:p>
            <a:pPr marL="285750" indent="-285750">
              <a:buFont typeface="Arial" panose="020B0604020202020204" pitchFamily="34" charset="0"/>
              <a:buChar char="•"/>
              <a:defRPr sz="1400">
                <a:solidFill>
                  <a:srgbClr val="232323"/>
                </a:solidFill>
              </a:defRPr>
            </a:pPr>
            <a:r>
              <a:rPr dirty="0"/>
              <a:t>8 Aug 2025: Board approved the Tertiary Ball Mill and the Crushing &amp; Materials Handling Expansion projects (part of the Cobar Basin </a:t>
            </a:r>
            <a:r>
              <a:rPr dirty="0" err="1"/>
              <a:t>Optimisation</a:t>
            </a:r>
            <a:r>
              <a:rPr dirty="0"/>
              <a:t> program).</a:t>
            </a:r>
          </a:p>
          <a:p>
            <a:pPr marL="285750" indent="-285750">
              <a:buFont typeface="Arial" panose="020B0604020202020204" pitchFamily="34" charset="0"/>
              <a:buChar char="•"/>
              <a:defRPr sz="1400">
                <a:solidFill>
                  <a:srgbClr val="232323"/>
                </a:solidFill>
              </a:defRPr>
            </a:pPr>
            <a:r>
              <a:rPr dirty="0"/>
              <a:t>All Cobar Basin </a:t>
            </a:r>
            <a:r>
              <a:rPr dirty="0" err="1"/>
              <a:t>Optimisation</a:t>
            </a:r>
            <a:r>
              <a:rPr dirty="0"/>
              <a:t> projects are now approved. These will increase Peak Processing Plant capacity to ~1.1–1.2 Mtpa, enabling treatment of all Federation ore alongside Peak South Mine and New Cobar (incl. Great Cobar) ores.</a:t>
            </a:r>
          </a:p>
        </p:txBody>
      </p:sp>
    </p:spTree>
    <p:extLst>
      <p:ext uri="{BB962C8B-B14F-4D97-AF65-F5344CB8AC3E}">
        <p14:creationId xmlns:p14="http://schemas.microsoft.com/office/powerpoint/2010/main" val="4156951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2">
            <a:extLst>
              <a:ext uri="{FF2B5EF4-FFF2-40B4-BE49-F238E27FC236}">
                <a16:creationId xmlns:a16="http://schemas.microsoft.com/office/drawing/2014/main" id="{26220299-B697-48CF-BEF4-6423F27278E5}"/>
              </a:ext>
            </a:extLst>
          </p:cNvPr>
          <p:cNvSpPr>
            <a:spLocks noGrp="1"/>
          </p:cNvSpPr>
          <p:nvPr>
            <p:ph sz="quarter" idx="13"/>
          </p:nvPr>
        </p:nvSpPr>
        <p:spPr>
          <a:xfrm>
            <a:off x="1366870" y="645876"/>
            <a:ext cx="6634129" cy="311321"/>
          </a:xfrm>
        </p:spPr>
        <p:txBody>
          <a:bodyPr/>
          <a:lstStyle/>
          <a:p>
            <a:pPr>
              <a:lnSpc>
                <a:spcPts val="2640"/>
              </a:lnSpc>
            </a:pPr>
            <a:r>
              <a:rPr lang="en-AU" spc="30" dirty="0"/>
              <a:t>Federation-Hera Complex: Progress Update</a:t>
            </a:r>
          </a:p>
        </p:txBody>
      </p:sp>
      <p:sp>
        <p:nvSpPr>
          <p:cNvPr id="2" name="Content Placeholder 1">
            <a:extLst>
              <a:ext uri="{FF2B5EF4-FFF2-40B4-BE49-F238E27FC236}">
                <a16:creationId xmlns:a16="http://schemas.microsoft.com/office/drawing/2014/main" id="{28FDD3B9-89C8-F20E-27A9-C596A4756241}"/>
              </a:ext>
            </a:extLst>
          </p:cNvPr>
          <p:cNvSpPr>
            <a:spLocks noGrp="1"/>
          </p:cNvSpPr>
          <p:nvPr>
            <p:ph sz="quarter" idx="15"/>
          </p:nvPr>
        </p:nvSpPr>
        <p:spPr>
          <a:xfrm>
            <a:off x="1302281" y="1181753"/>
            <a:ext cx="4101470" cy="311321"/>
          </a:xfrm>
        </p:spPr>
        <p:txBody>
          <a:bodyPr/>
          <a:lstStyle/>
          <a:p>
            <a:r>
              <a:rPr lang="en-AU" dirty="0"/>
              <a:t>New truck being delivered to site  </a:t>
            </a:r>
          </a:p>
        </p:txBody>
      </p:sp>
      <p:pic>
        <p:nvPicPr>
          <p:cNvPr id="5" name="Picture 4">
            <a:extLst>
              <a:ext uri="{FF2B5EF4-FFF2-40B4-BE49-F238E27FC236}">
                <a16:creationId xmlns:a16="http://schemas.microsoft.com/office/drawing/2014/main" id="{5F1FACEA-EA0E-82F4-7F43-68A5BBD5CBDD}"/>
              </a:ext>
            </a:extLst>
          </p:cNvPr>
          <p:cNvPicPr>
            <a:picLocks noChangeAspect="1"/>
          </p:cNvPicPr>
          <p:nvPr/>
        </p:nvPicPr>
        <p:blipFill>
          <a:blip r:embed="rId2"/>
          <a:stretch>
            <a:fillRect/>
          </a:stretch>
        </p:blipFill>
        <p:spPr>
          <a:xfrm>
            <a:off x="625531" y="1493074"/>
            <a:ext cx="5639587" cy="3581900"/>
          </a:xfrm>
          <a:prstGeom prst="rect">
            <a:avLst/>
          </a:prstGeom>
        </p:spPr>
      </p:pic>
      <p:pic>
        <p:nvPicPr>
          <p:cNvPr id="7" name="Picture 6">
            <a:extLst>
              <a:ext uri="{FF2B5EF4-FFF2-40B4-BE49-F238E27FC236}">
                <a16:creationId xmlns:a16="http://schemas.microsoft.com/office/drawing/2014/main" id="{291A6629-46E9-99FF-E1B7-538967A3C763}"/>
              </a:ext>
            </a:extLst>
          </p:cNvPr>
          <p:cNvPicPr>
            <a:picLocks noChangeAspect="1"/>
          </p:cNvPicPr>
          <p:nvPr/>
        </p:nvPicPr>
        <p:blipFill>
          <a:blip r:embed="rId3"/>
          <a:stretch>
            <a:fillRect/>
          </a:stretch>
        </p:blipFill>
        <p:spPr>
          <a:xfrm>
            <a:off x="4996865" y="3268955"/>
            <a:ext cx="6441301" cy="2943169"/>
          </a:xfrm>
          <a:prstGeom prst="rect">
            <a:avLst/>
          </a:prstGeom>
        </p:spPr>
      </p:pic>
    </p:spTree>
    <p:extLst>
      <p:ext uri="{BB962C8B-B14F-4D97-AF65-F5344CB8AC3E}">
        <p14:creationId xmlns:p14="http://schemas.microsoft.com/office/powerpoint/2010/main" val="3477285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1B3A41-D073-0911-19B9-010DDA60FAD6}"/>
              </a:ext>
            </a:extLst>
          </p:cNvPr>
          <p:cNvPicPr>
            <a:picLocks noChangeAspect="1"/>
          </p:cNvPicPr>
          <p:nvPr/>
        </p:nvPicPr>
        <p:blipFill>
          <a:blip r:embed="rId2"/>
          <a:stretch>
            <a:fillRect/>
          </a:stretch>
        </p:blipFill>
        <p:spPr>
          <a:xfrm>
            <a:off x="2104468" y="1717630"/>
            <a:ext cx="7983064" cy="4448796"/>
          </a:xfrm>
          <a:prstGeom prst="rect">
            <a:avLst/>
          </a:prstGeom>
        </p:spPr>
      </p:pic>
      <p:sp>
        <p:nvSpPr>
          <p:cNvPr id="10" name="Content Placeholder 12">
            <a:extLst>
              <a:ext uri="{FF2B5EF4-FFF2-40B4-BE49-F238E27FC236}">
                <a16:creationId xmlns:a16="http://schemas.microsoft.com/office/drawing/2014/main" id="{2B967DE7-28BB-3272-A646-9F7E44DF0D83}"/>
              </a:ext>
            </a:extLst>
          </p:cNvPr>
          <p:cNvSpPr txBox="1">
            <a:spLocks/>
          </p:cNvSpPr>
          <p:nvPr/>
        </p:nvSpPr>
        <p:spPr>
          <a:xfrm>
            <a:off x="1366870" y="645876"/>
            <a:ext cx="6634129" cy="311321"/>
          </a:xfrm>
          <a:prstGeom prst="rect">
            <a:avLst/>
          </a:prstGeom>
        </p:spPr>
        <p:txBody>
          <a:bodyPr lIns="0" tIns="0" rIns="0" bIns="0"/>
          <a:lstStyle>
            <a:lvl1pPr marL="0" indent="0" algn="l" defTabSz="914400" rtl="0" eaLnBrk="1" latinLnBrk="0" hangingPunct="1">
              <a:lnSpc>
                <a:spcPts val="2400"/>
              </a:lnSpc>
              <a:spcBef>
                <a:spcPct val="0"/>
              </a:spcBef>
              <a:buFont typeface="Overpass" panose="020B0604020202020204" pitchFamily="34" charset="0"/>
              <a:buNone/>
              <a:defRPr lang="en-GB" sz="2400" kern="1200" smtClean="0">
                <a:solidFill>
                  <a:schemeClr val="accent3">
                    <a:lumMod val="75000"/>
                  </a:schemeClr>
                </a:solidFill>
                <a:latin typeface="Overpass ExtraBold" pitchFamily="2" charset="0"/>
                <a:ea typeface="+mj-ea"/>
                <a:cs typeface="Lalezar" panose="020B0604020202020204" pitchFamily="2" charset="-78"/>
              </a:defRPr>
            </a:lvl1pPr>
            <a:lvl2pPr marL="0" indent="0" algn="l" defTabSz="914400" rtl="0" eaLnBrk="1" latinLnBrk="0" hangingPunct="1">
              <a:lnSpc>
                <a:spcPts val="2640"/>
              </a:lnSpc>
              <a:spcBef>
                <a:spcPct val="0"/>
              </a:spcBef>
              <a:buFont typeface="Overpass" panose="020B0604020202020204" pitchFamily="34" charset="0"/>
              <a:buNone/>
              <a:defRPr lang="en-GB" sz="2400" kern="1200" smtClean="0">
                <a:solidFill>
                  <a:schemeClr val="accent3">
                    <a:lumMod val="75000"/>
                  </a:schemeClr>
                </a:solidFill>
                <a:latin typeface="Overpass ExtraBold" pitchFamily="2" charset="0"/>
                <a:ea typeface="+mj-ea"/>
                <a:cs typeface="Lalezar" panose="020B0604020202020204" pitchFamily="2" charset="-78"/>
              </a:defRPr>
            </a:lvl2pPr>
            <a:lvl3pPr marL="0" indent="0" algn="l" defTabSz="914400" rtl="0" eaLnBrk="1" latinLnBrk="0" hangingPunct="1">
              <a:lnSpc>
                <a:spcPts val="2640"/>
              </a:lnSpc>
              <a:spcBef>
                <a:spcPct val="0"/>
              </a:spcBef>
              <a:buFont typeface="Overpass" panose="020B0604020202020204" pitchFamily="34" charset="0"/>
              <a:buNone/>
              <a:defRPr lang="en-GB" sz="2400" kern="1200" smtClean="0">
                <a:solidFill>
                  <a:schemeClr val="accent3">
                    <a:lumMod val="75000"/>
                  </a:schemeClr>
                </a:solidFill>
                <a:latin typeface="Overpass ExtraBold" pitchFamily="2" charset="0"/>
                <a:ea typeface="+mj-ea"/>
                <a:cs typeface="Lalezar" panose="020B0604020202020204" pitchFamily="2" charset="-78"/>
              </a:defRPr>
            </a:lvl3pPr>
            <a:lvl4pPr marL="0" indent="0" algn="l" defTabSz="914400" rtl="0" eaLnBrk="1" latinLnBrk="0" hangingPunct="1">
              <a:lnSpc>
                <a:spcPts val="2640"/>
              </a:lnSpc>
              <a:spcBef>
                <a:spcPct val="0"/>
              </a:spcBef>
              <a:buFont typeface="Overpass" panose="020B0604020202020204" pitchFamily="34" charset="0"/>
              <a:buNone/>
              <a:defRPr lang="en-GB" sz="2400" kern="1200" smtClean="0">
                <a:solidFill>
                  <a:schemeClr val="accent3">
                    <a:lumMod val="75000"/>
                  </a:schemeClr>
                </a:solidFill>
                <a:latin typeface="Overpass ExtraBold" pitchFamily="2" charset="0"/>
                <a:ea typeface="+mj-ea"/>
                <a:cs typeface="Lalezar" panose="020B0604020202020204" pitchFamily="2" charset="-78"/>
              </a:defRPr>
            </a:lvl4pPr>
            <a:lvl5pPr marL="0" indent="0" algn="l" defTabSz="914400" rtl="0" eaLnBrk="1" latinLnBrk="0" hangingPunct="1">
              <a:lnSpc>
                <a:spcPts val="2640"/>
              </a:lnSpc>
              <a:spcBef>
                <a:spcPct val="0"/>
              </a:spcBef>
              <a:buFont typeface="Overpass" panose="020B0604020202020204" pitchFamily="34" charset="0"/>
              <a:buNone/>
              <a:defRPr lang="en-US" sz="2400" kern="1200">
                <a:solidFill>
                  <a:schemeClr val="accent3">
                    <a:lumMod val="75000"/>
                  </a:schemeClr>
                </a:solidFill>
                <a:latin typeface="Overpass ExtraBold" pitchFamily="2" charset="0"/>
                <a:ea typeface="+mj-ea"/>
                <a:cs typeface="Lalezar" panose="020B0604020202020204" pitchFamily="2" charset="-78"/>
              </a:defRPr>
            </a:lvl5pPr>
            <a:lvl6pPr marL="25146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9pPr>
          </a:lstStyle>
          <a:p>
            <a:pPr>
              <a:lnSpc>
                <a:spcPts val="2640"/>
              </a:lnSpc>
            </a:pPr>
            <a:r>
              <a:rPr lang="en-AU" spc="30"/>
              <a:t>Federation-Hera Complex: Progress Update</a:t>
            </a:r>
            <a:endParaRPr lang="en-AU" spc="30" dirty="0"/>
          </a:p>
        </p:txBody>
      </p:sp>
      <p:sp>
        <p:nvSpPr>
          <p:cNvPr id="11" name="Content Placeholder 1">
            <a:extLst>
              <a:ext uri="{FF2B5EF4-FFF2-40B4-BE49-F238E27FC236}">
                <a16:creationId xmlns:a16="http://schemas.microsoft.com/office/drawing/2014/main" id="{B8501D0C-AF07-3718-490E-A75F04720C73}"/>
              </a:ext>
            </a:extLst>
          </p:cNvPr>
          <p:cNvSpPr txBox="1">
            <a:spLocks/>
          </p:cNvSpPr>
          <p:nvPr/>
        </p:nvSpPr>
        <p:spPr>
          <a:xfrm>
            <a:off x="1302280" y="1181753"/>
            <a:ext cx="6204944" cy="311321"/>
          </a:xfrm>
          <a:prstGeom prst="rect">
            <a:avLst/>
          </a:prstGeom>
        </p:spPr>
        <p:txBody>
          <a:bodyPr lIns="0" tIns="0" rIns="0" bIns="0"/>
          <a:lstStyle>
            <a:lvl1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Font typeface="Overpass" panose="020B0604020202020204" pitchFamily="34" charset="0"/>
              <a:buNone/>
              <a:defRPr lang="en-US" sz="1400" kern="1200" spc="30" dirty="0">
                <a:solidFill>
                  <a:schemeClr val="accent3"/>
                </a:solidFill>
                <a:latin typeface="Overpass SemiBold" pitchFamily="2" charset="0"/>
                <a:ea typeface="+mj-ea"/>
                <a:cs typeface="Lalezar" panose="020B0604020202020204" pitchFamily="2" charset="-78"/>
              </a:defRPr>
            </a:lvl5pPr>
            <a:lvl6pPr marL="25146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9pPr>
          </a:lstStyle>
          <a:p>
            <a:r>
              <a:rPr lang="en-AU" dirty="0"/>
              <a:t>New Nomet Charmec rig for emulsion delivered to site  </a:t>
            </a:r>
          </a:p>
        </p:txBody>
      </p:sp>
    </p:spTree>
    <p:extLst>
      <p:ext uri="{BB962C8B-B14F-4D97-AF65-F5344CB8AC3E}">
        <p14:creationId xmlns:p14="http://schemas.microsoft.com/office/powerpoint/2010/main" val="90041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603FC-8411-0355-96A7-1C0F9079CC77}"/>
            </a:ext>
          </a:extLst>
        </p:cNvPr>
        <p:cNvGrpSpPr/>
        <p:nvPr/>
      </p:nvGrpSpPr>
      <p:grpSpPr>
        <a:xfrm>
          <a:off x="0" y="0"/>
          <a:ext cx="0" cy="0"/>
          <a:chOff x="0" y="0"/>
          <a:chExt cx="0" cy="0"/>
        </a:xfrm>
      </p:grpSpPr>
      <p:sp>
        <p:nvSpPr>
          <p:cNvPr id="10" name="Content Placeholder 12">
            <a:extLst>
              <a:ext uri="{FF2B5EF4-FFF2-40B4-BE49-F238E27FC236}">
                <a16:creationId xmlns:a16="http://schemas.microsoft.com/office/drawing/2014/main" id="{309231E5-E0CD-E241-E690-B364DD08CC26}"/>
              </a:ext>
            </a:extLst>
          </p:cNvPr>
          <p:cNvSpPr txBox="1">
            <a:spLocks/>
          </p:cNvSpPr>
          <p:nvPr/>
        </p:nvSpPr>
        <p:spPr>
          <a:xfrm>
            <a:off x="1366870" y="645876"/>
            <a:ext cx="6634129" cy="311321"/>
          </a:xfrm>
          <a:prstGeom prst="rect">
            <a:avLst/>
          </a:prstGeom>
        </p:spPr>
        <p:txBody>
          <a:bodyPr lIns="0" tIns="0" rIns="0" bIns="0"/>
          <a:lstStyle>
            <a:lvl1pPr marL="0" indent="0" algn="l" defTabSz="914400" rtl="0" eaLnBrk="1" latinLnBrk="0" hangingPunct="1">
              <a:lnSpc>
                <a:spcPts val="2400"/>
              </a:lnSpc>
              <a:spcBef>
                <a:spcPct val="0"/>
              </a:spcBef>
              <a:buFont typeface="Overpass" panose="020B0604020202020204" pitchFamily="34" charset="0"/>
              <a:buNone/>
              <a:defRPr lang="en-GB" sz="2400" kern="1200" smtClean="0">
                <a:solidFill>
                  <a:schemeClr val="accent3">
                    <a:lumMod val="75000"/>
                  </a:schemeClr>
                </a:solidFill>
                <a:latin typeface="Overpass ExtraBold" pitchFamily="2" charset="0"/>
                <a:ea typeface="+mj-ea"/>
                <a:cs typeface="Lalezar" panose="020B0604020202020204" pitchFamily="2" charset="-78"/>
              </a:defRPr>
            </a:lvl1pPr>
            <a:lvl2pPr marL="0" indent="0" algn="l" defTabSz="914400" rtl="0" eaLnBrk="1" latinLnBrk="0" hangingPunct="1">
              <a:lnSpc>
                <a:spcPts val="2640"/>
              </a:lnSpc>
              <a:spcBef>
                <a:spcPct val="0"/>
              </a:spcBef>
              <a:buFont typeface="Overpass" panose="020B0604020202020204" pitchFamily="34" charset="0"/>
              <a:buNone/>
              <a:defRPr lang="en-GB" sz="2400" kern="1200" smtClean="0">
                <a:solidFill>
                  <a:schemeClr val="accent3">
                    <a:lumMod val="75000"/>
                  </a:schemeClr>
                </a:solidFill>
                <a:latin typeface="Overpass ExtraBold" pitchFamily="2" charset="0"/>
                <a:ea typeface="+mj-ea"/>
                <a:cs typeface="Lalezar" panose="020B0604020202020204" pitchFamily="2" charset="-78"/>
              </a:defRPr>
            </a:lvl2pPr>
            <a:lvl3pPr marL="0" indent="0" algn="l" defTabSz="914400" rtl="0" eaLnBrk="1" latinLnBrk="0" hangingPunct="1">
              <a:lnSpc>
                <a:spcPts val="2640"/>
              </a:lnSpc>
              <a:spcBef>
                <a:spcPct val="0"/>
              </a:spcBef>
              <a:buFont typeface="Overpass" panose="020B0604020202020204" pitchFamily="34" charset="0"/>
              <a:buNone/>
              <a:defRPr lang="en-GB" sz="2400" kern="1200" smtClean="0">
                <a:solidFill>
                  <a:schemeClr val="accent3">
                    <a:lumMod val="75000"/>
                  </a:schemeClr>
                </a:solidFill>
                <a:latin typeface="Overpass ExtraBold" pitchFamily="2" charset="0"/>
                <a:ea typeface="+mj-ea"/>
                <a:cs typeface="Lalezar" panose="020B0604020202020204" pitchFamily="2" charset="-78"/>
              </a:defRPr>
            </a:lvl3pPr>
            <a:lvl4pPr marL="0" indent="0" algn="l" defTabSz="914400" rtl="0" eaLnBrk="1" latinLnBrk="0" hangingPunct="1">
              <a:lnSpc>
                <a:spcPts val="2640"/>
              </a:lnSpc>
              <a:spcBef>
                <a:spcPct val="0"/>
              </a:spcBef>
              <a:buFont typeface="Overpass" panose="020B0604020202020204" pitchFamily="34" charset="0"/>
              <a:buNone/>
              <a:defRPr lang="en-GB" sz="2400" kern="1200" smtClean="0">
                <a:solidFill>
                  <a:schemeClr val="accent3">
                    <a:lumMod val="75000"/>
                  </a:schemeClr>
                </a:solidFill>
                <a:latin typeface="Overpass ExtraBold" pitchFamily="2" charset="0"/>
                <a:ea typeface="+mj-ea"/>
                <a:cs typeface="Lalezar" panose="020B0604020202020204" pitchFamily="2" charset="-78"/>
              </a:defRPr>
            </a:lvl4pPr>
            <a:lvl5pPr marL="0" indent="0" algn="l" defTabSz="914400" rtl="0" eaLnBrk="1" latinLnBrk="0" hangingPunct="1">
              <a:lnSpc>
                <a:spcPts val="2640"/>
              </a:lnSpc>
              <a:spcBef>
                <a:spcPct val="0"/>
              </a:spcBef>
              <a:buFont typeface="Overpass" panose="020B0604020202020204" pitchFamily="34" charset="0"/>
              <a:buNone/>
              <a:defRPr lang="en-US" sz="2400" kern="1200">
                <a:solidFill>
                  <a:schemeClr val="accent3">
                    <a:lumMod val="75000"/>
                  </a:schemeClr>
                </a:solidFill>
                <a:latin typeface="Overpass ExtraBold" pitchFamily="2" charset="0"/>
                <a:ea typeface="+mj-ea"/>
                <a:cs typeface="Lalezar" panose="020B0604020202020204" pitchFamily="2" charset="-78"/>
              </a:defRPr>
            </a:lvl5pPr>
            <a:lvl6pPr marL="25146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9pPr>
          </a:lstStyle>
          <a:p>
            <a:pPr>
              <a:lnSpc>
                <a:spcPts val="2640"/>
              </a:lnSpc>
            </a:pPr>
            <a:r>
              <a:rPr lang="en-AU" spc="30"/>
              <a:t>Federation-Hera Complex: Progress Update</a:t>
            </a:r>
            <a:endParaRPr lang="en-AU" spc="30" dirty="0"/>
          </a:p>
        </p:txBody>
      </p:sp>
      <p:sp>
        <p:nvSpPr>
          <p:cNvPr id="11" name="Content Placeholder 1">
            <a:extLst>
              <a:ext uri="{FF2B5EF4-FFF2-40B4-BE49-F238E27FC236}">
                <a16:creationId xmlns:a16="http://schemas.microsoft.com/office/drawing/2014/main" id="{6C1B20FD-665F-1FAA-5812-68650821904B}"/>
              </a:ext>
            </a:extLst>
          </p:cNvPr>
          <p:cNvSpPr txBox="1">
            <a:spLocks/>
          </p:cNvSpPr>
          <p:nvPr/>
        </p:nvSpPr>
        <p:spPr>
          <a:xfrm>
            <a:off x="1302280" y="1181753"/>
            <a:ext cx="6204944" cy="311321"/>
          </a:xfrm>
          <a:prstGeom prst="rect">
            <a:avLst/>
          </a:prstGeom>
        </p:spPr>
        <p:txBody>
          <a:bodyPr lIns="0" tIns="0" rIns="0" bIns="0"/>
          <a:lstStyle>
            <a:lvl1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Font typeface="Overpass" panose="020B0604020202020204" pitchFamily="34" charset="0"/>
              <a:buNone/>
              <a:defRPr lang="en-US" sz="1400" kern="1200" spc="30" dirty="0">
                <a:solidFill>
                  <a:schemeClr val="accent3"/>
                </a:solidFill>
                <a:latin typeface="Overpass SemiBold" pitchFamily="2" charset="0"/>
                <a:ea typeface="+mj-ea"/>
                <a:cs typeface="Lalezar" panose="020B0604020202020204" pitchFamily="2" charset="-78"/>
              </a:defRPr>
            </a:lvl5pPr>
            <a:lvl6pPr marL="25146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9pPr>
          </a:lstStyle>
          <a:p>
            <a:r>
              <a:rPr lang="en-AU" dirty="0"/>
              <a:t>New Long Hole Epiroc E30S delivered to site  </a:t>
            </a:r>
          </a:p>
        </p:txBody>
      </p:sp>
      <p:pic>
        <p:nvPicPr>
          <p:cNvPr id="3" name="Picture 2" descr="A group of construction vehicles in a cave&#10;&#10;AI-generated content may be incorrect.">
            <a:extLst>
              <a:ext uri="{FF2B5EF4-FFF2-40B4-BE49-F238E27FC236}">
                <a16:creationId xmlns:a16="http://schemas.microsoft.com/office/drawing/2014/main" id="{7EBDC9A2-B709-52BC-BD33-0567C5626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905" y="1717630"/>
            <a:ext cx="7122190" cy="4750445"/>
          </a:xfrm>
          <a:prstGeom prst="rect">
            <a:avLst/>
          </a:prstGeom>
        </p:spPr>
      </p:pic>
    </p:spTree>
    <p:extLst>
      <p:ext uri="{BB962C8B-B14F-4D97-AF65-F5344CB8AC3E}">
        <p14:creationId xmlns:p14="http://schemas.microsoft.com/office/powerpoint/2010/main" val="3140671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6CFF-D0F7-C189-3927-8A13C3CA7F7E}"/>
            </a:ext>
          </a:extLst>
        </p:cNvPr>
        <p:cNvGrpSpPr/>
        <p:nvPr/>
      </p:nvGrpSpPr>
      <p:grpSpPr>
        <a:xfrm>
          <a:off x="0" y="0"/>
          <a:ext cx="0" cy="0"/>
          <a:chOff x="0" y="0"/>
          <a:chExt cx="0" cy="0"/>
        </a:xfrm>
      </p:grpSpPr>
      <p:sp>
        <p:nvSpPr>
          <p:cNvPr id="9" name="Content Placeholder 12">
            <a:extLst>
              <a:ext uri="{FF2B5EF4-FFF2-40B4-BE49-F238E27FC236}">
                <a16:creationId xmlns:a16="http://schemas.microsoft.com/office/drawing/2014/main" id="{5E7E54AF-7FEF-9198-FE91-ABD53F66A18E}"/>
              </a:ext>
            </a:extLst>
          </p:cNvPr>
          <p:cNvSpPr>
            <a:spLocks noGrp="1"/>
          </p:cNvSpPr>
          <p:nvPr>
            <p:ph sz="quarter" idx="13"/>
          </p:nvPr>
        </p:nvSpPr>
        <p:spPr>
          <a:xfrm>
            <a:off x="1366870" y="645876"/>
            <a:ext cx="6698137" cy="311321"/>
          </a:xfrm>
        </p:spPr>
        <p:txBody>
          <a:bodyPr/>
          <a:lstStyle/>
          <a:p>
            <a:pPr>
              <a:lnSpc>
                <a:spcPts val="2640"/>
              </a:lnSpc>
            </a:pPr>
            <a:r>
              <a:rPr lang="en-AU" spc="30" dirty="0"/>
              <a:t>Federation-Hera Complex: Progress Update</a:t>
            </a:r>
          </a:p>
        </p:txBody>
      </p:sp>
      <p:sp>
        <p:nvSpPr>
          <p:cNvPr id="2" name="Content Placeholder 1">
            <a:extLst>
              <a:ext uri="{FF2B5EF4-FFF2-40B4-BE49-F238E27FC236}">
                <a16:creationId xmlns:a16="http://schemas.microsoft.com/office/drawing/2014/main" id="{4FDF2DB1-CC6D-84E2-D530-1ED8FD6219B1}"/>
              </a:ext>
            </a:extLst>
          </p:cNvPr>
          <p:cNvSpPr>
            <a:spLocks noGrp="1"/>
          </p:cNvSpPr>
          <p:nvPr>
            <p:ph sz="quarter" idx="15"/>
          </p:nvPr>
        </p:nvSpPr>
        <p:spPr>
          <a:xfrm>
            <a:off x="1302280" y="1181753"/>
            <a:ext cx="7832575" cy="311321"/>
          </a:xfrm>
        </p:spPr>
        <p:txBody>
          <a:bodyPr/>
          <a:lstStyle/>
          <a:p>
            <a:r>
              <a:rPr lang="en-AU" dirty="0"/>
              <a:t>Workshop construction complete</a:t>
            </a:r>
          </a:p>
          <a:p>
            <a:endParaRPr lang="en-AU" dirty="0"/>
          </a:p>
          <a:p>
            <a:endParaRPr lang="en-AU" dirty="0"/>
          </a:p>
        </p:txBody>
      </p:sp>
      <p:pic>
        <p:nvPicPr>
          <p:cNvPr id="5" name="Picture 4">
            <a:extLst>
              <a:ext uri="{FF2B5EF4-FFF2-40B4-BE49-F238E27FC236}">
                <a16:creationId xmlns:a16="http://schemas.microsoft.com/office/drawing/2014/main" id="{17C8F912-343D-F928-77D6-6B5D9B447A22}"/>
              </a:ext>
            </a:extLst>
          </p:cNvPr>
          <p:cNvPicPr>
            <a:picLocks noChangeAspect="1"/>
          </p:cNvPicPr>
          <p:nvPr/>
        </p:nvPicPr>
        <p:blipFill>
          <a:blip r:embed="rId2"/>
          <a:stretch>
            <a:fillRect/>
          </a:stretch>
        </p:blipFill>
        <p:spPr>
          <a:xfrm>
            <a:off x="567751" y="1612354"/>
            <a:ext cx="5229545" cy="2715807"/>
          </a:xfrm>
          <a:prstGeom prst="rect">
            <a:avLst/>
          </a:prstGeom>
        </p:spPr>
      </p:pic>
      <p:pic>
        <p:nvPicPr>
          <p:cNvPr id="7" name="Picture 6">
            <a:extLst>
              <a:ext uri="{FF2B5EF4-FFF2-40B4-BE49-F238E27FC236}">
                <a16:creationId xmlns:a16="http://schemas.microsoft.com/office/drawing/2014/main" id="{D4340AD4-956A-727C-3839-BB5DEE9B9325}"/>
              </a:ext>
            </a:extLst>
          </p:cNvPr>
          <p:cNvPicPr>
            <a:picLocks noChangeAspect="1"/>
          </p:cNvPicPr>
          <p:nvPr/>
        </p:nvPicPr>
        <p:blipFill>
          <a:blip r:embed="rId3"/>
          <a:stretch>
            <a:fillRect/>
          </a:stretch>
        </p:blipFill>
        <p:spPr>
          <a:xfrm>
            <a:off x="5898429" y="2970257"/>
            <a:ext cx="6130281" cy="2885776"/>
          </a:xfrm>
          <a:prstGeom prst="rect">
            <a:avLst/>
          </a:prstGeom>
        </p:spPr>
      </p:pic>
    </p:spTree>
    <p:extLst>
      <p:ext uri="{BB962C8B-B14F-4D97-AF65-F5344CB8AC3E}">
        <p14:creationId xmlns:p14="http://schemas.microsoft.com/office/powerpoint/2010/main" val="791896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D7B87-4634-613D-EB65-FB8438DC02AC}"/>
            </a:ext>
          </a:extLst>
        </p:cNvPr>
        <p:cNvGrpSpPr/>
        <p:nvPr/>
      </p:nvGrpSpPr>
      <p:grpSpPr>
        <a:xfrm>
          <a:off x="0" y="0"/>
          <a:ext cx="0" cy="0"/>
          <a:chOff x="0" y="0"/>
          <a:chExt cx="0" cy="0"/>
        </a:xfrm>
      </p:grpSpPr>
      <p:sp>
        <p:nvSpPr>
          <p:cNvPr id="9" name="Content Placeholder 12">
            <a:extLst>
              <a:ext uri="{FF2B5EF4-FFF2-40B4-BE49-F238E27FC236}">
                <a16:creationId xmlns:a16="http://schemas.microsoft.com/office/drawing/2014/main" id="{D610E868-80FB-DCD4-E5AD-3A6B635EFB86}"/>
              </a:ext>
            </a:extLst>
          </p:cNvPr>
          <p:cNvSpPr>
            <a:spLocks noGrp="1"/>
          </p:cNvSpPr>
          <p:nvPr>
            <p:ph sz="quarter" idx="13"/>
          </p:nvPr>
        </p:nvSpPr>
        <p:spPr>
          <a:xfrm>
            <a:off x="1366870" y="645876"/>
            <a:ext cx="6698137" cy="311321"/>
          </a:xfrm>
        </p:spPr>
        <p:txBody>
          <a:bodyPr/>
          <a:lstStyle/>
          <a:p>
            <a:pPr>
              <a:lnSpc>
                <a:spcPts val="2640"/>
              </a:lnSpc>
            </a:pPr>
            <a:r>
              <a:rPr lang="en-AU" spc="30" dirty="0"/>
              <a:t>Federation-Hera Complex: Progress Update</a:t>
            </a:r>
          </a:p>
        </p:txBody>
      </p:sp>
      <p:sp>
        <p:nvSpPr>
          <p:cNvPr id="2" name="Content Placeholder 1">
            <a:extLst>
              <a:ext uri="{FF2B5EF4-FFF2-40B4-BE49-F238E27FC236}">
                <a16:creationId xmlns:a16="http://schemas.microsoft.com/office/drawing/2014/main" id="{84028016-26C9-CDD9-2CEE-61CE5235B67E}"/>
              </a:ext>
            </a:extLst>
          </p:cNvPr>
          <p:cNvSpPr>
            <a:spLocks noGrp="1"/>
          </p:cNvSpPr>
          <p:nvPr>
            <p:ph sz="quarter" idx="15"/>
          </p:nvPr>
        </p:nvSpPr>
        <p:spPr>
          <a:xfrm>
            <a:off x="1302280" y="1181753"/>
            <a:ext cx="7832575" cy="311321"/>
          </a:xfrm>
        </p:spPr>
        <p:txBody>
          <a:bodyPr/>
          <a:lstStyle/>
          <a:p>
            <a:r>
              <a:rPr lang="en-AU" dirty="0"/>
              <a:t>Wash bay and concrete batch plant construction complete</a:t>
            </a:r>
          </a:p>
          <a:p>
            <a:endParaRPr lang="en-AU" dirty="0"/>
          </a:p>
          <a:p>
            <a:endParaRPr lang="en-AU" dirty="0"/>
          </a:p>
        </p:txBody>
      </p:sp>
      <p:pic>
        <p:nvPicPr>
          <p:cNvPr id="4" name="Picture 3" descr="A construction site with a road and trees&#10;&#10;AI-generated content may be incorrect.">
            <a:extLst>
              <a:ext uri="{FF2B5EF4-FFF2-40B4-BE49-F238E27FC236}">
                <a16:creationId xmlns:a16="http://schemas.microsoft.com/office/drawing/2014/main" id="{C786C09C-87F0-38BB-6B1D-3227A3941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824" y="1493074"/>
            <a:ext cx="6626352" cy="4969764"/>
          </a:xfrm>
          <a:prstGeom prst="rect">
            <a:avLst/>
          </a:prstGeom>
        </p:spPr>
      </p:pic>
    </p:spTree>
    <p:extLst>
      <p:ext uri="{BB962C8B-B14F-4D97-AF65-F5344CB8AC3E}">
        <p14:creationId xmlns:p14="http://schemas.microsoft.com/office/powerpoint/2010/main" val="291090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AC379F37-103B-3745-8EA6-A538CB6853BE}"/>
              </a:ext>
            </a:extLst>
          </p:cNvPr>
          <p:cNvSpPr>
            <a:spLocks noGrp="1"/>
          </p:cNvSpPr>
          <p:nvPr>
            <p:ph sz="quarter" idx="13"/>
          </p:nvPr>
        </p:nvSpPr>
        <p:spPr>
          <a:xfrm>
            <a:off x="1412228" y="627733"/>
            <a:ext cx="5624674" cy="311321"/>
          </a:xfrm>
        </p:spPr>
        <p:txBody>
          <a:bodyPr/>
          <a:lstStyle/>
          <a:p>
            <a:pPr>
              <a:lnSpc>
                <a:spcPts val="2640"/>
              </a:lnSpc>
            </a:pPr>
            <a:r>
              <a:rPr lang="en-AU" spc="30"/>
              <a:t>Federation Mine Development</a:t>
            </a:r>
          </a:p>
        </p:txBody>
      </p:sp>
      <p:sp>
        <p:nvSpPr>
          <p:cNvPr id="7" name="Content Placeholder 5">
            <a:extLst>
              <a:ext uri="{FF2B5EF4-FFF2-40B4-BE49-F238E27FC236}">
                <a16:creationId xmlns:a16="http://schemas.microsoft.com/office/drawing/2014/main" id="{C53AE55E-1565-A637-C7C1-BFD1C69823A7}"/>
              </a:ext>
            </a:extLst>
          </p:cNvPr>
          <p:cNvSpPr txBox="1">
            <a:spLocks/>
          </p:cNvSpPr>
          <p:nvPr/>
        </p:nvSpPr>
        <p:spPr>
          <a:xfrm>
            <a:off x="1412228" y="6248822"/>
            <a:ext cx="4101470" cy="311321"/>
          </a:xfrm>
          <a:prstGeom prst="rect">
            <a:avLst/>
          </a:prstGeom>
        </p:spPr>
        <p:txBody>
          <a:bodyPr lIns="0" tIns="0" rIns="0" bIns="0"/>
          <a:lstStyle>
            <a:lvl1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1pPr>
            <a:lvl2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2pPr>
            <a:lvl3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3pPr>
            <a:lvl4pPr marL="0" indent="0" algn="l" defTabSz="914400" rtl="0" eaLnBrk="1" latinLnBrk="0" hangingPunct="1">
              <a:lnSpc>
                <a:spcPts val="1700"/>
              </a:lnSpc>
              <a:spcBef>
                <a:spcPct val="0"/>
              </a:spcBef>
              <a:buFont typeface="Overpass" panose="020B0604020202020204" pitchFamily="34" charset="0"/>
              <a:buNone/>
              <a:defRPr lang="en-GB" sz="1400" kern="1200" spc="30" dirty="0" smtClean="0">
                <a:solidFill>
                  <a:schemeClr val="accent3"/>
                </a:solidFill>
                <a:latin typeface="Overpass SemiBold" pitchFamily="2" charset="0"/>
                <a:ea typeface="+mj-ea"/>
                <a:cs typeface="Lalezar" panose="020B0604020202020204" pitchFamily="2" charset="-78"/>
              </a:defRPr>
            </a:lvl4pPr>
            <a:lvl5pPr marL="0" indent="0" algn="l" defTabSz="914400" rtl="0" eaLnBrk="1" latinLnBrk="0" hangingPunct="1">
              <a:lnSpc>
                <a:spcPts val="1700"/>
              </a:lnSpc>
              <a:spcBef>
                <a:spcPct val="0"/>
              </a:spcBef>
              <a:buFont typeface="Overpass" panose="020B0604020202020204" pitchFamily="34" charset="0"/>
              <a:buNone/>
              <a:defRPr lang="en-US" sz="1400" kern="1200" spc="30" dirty="0">
                <a:solidFill>
                  <a:schemeClr val="accent3"/>
                </a:solidFill>
                <a:latin typeface="Overpass SemiBold" pitchFamily="2" charset="0"/>
                <a:ea typeface="+mj-ea"/>
                <a:cs typeface="Lalezar" panose="020B0604020202020204" pitchFamily="2" charset="-78"/>
              </a:defRPr>
            </a:lvl5pPr>
            <a:lvl6pPr marL="25146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verpass" panose="020B0604020202020204" pitchFamily="34" charset="0"/>
              <a:buChar char="•"/>
              <a:defRPr sz="1800" kern="1200">
                <a:solidFill>
                  <a:schemeClr val="tx1"/>
                </a:solidFill>
                <a:latin typeface="+mn-lt"/>
                <a:ea typeface="+mn-ea"/>
                <a:cs typeface="+mn-cs"/>
              </a:defRPr>
            </a:lvl9pPr>
          </a:lstStyle>
          <a:p>
            <a:r>
              <a:rPr lang="en-AU" dirty="0">
                <a:solidFill>
                  <a:srgbClr val="14141C"/>
                </a:solidFill>
              </a:rPr>
              <a:t>Federation development 1 May 2025</a:t>
            </a:r>
          </a:p>
        </p:txBody>
      </p:sp>
      <p:sp>
        <p:nvSpPr>
          <p:cNvPr id="3" name="TextBox 2">
            <a:extLst>
              <a:ext uri="{FF2B5EF4-FFF2-40B4-BE49-F238E27FC236}">
                <a16:creationId xmlns:a16="http://schemas.microsoft.com/office/drawing/2014/main" id="{CF768687-10AA-4AC2-6EDF-085E94A66B08}"/>
              </a:ext>
            </a:extLst>
          </p:cNvPr>
          <p:cNvSpPr txBox="1"/>
          <p:nvPr/>
        </p:nvSpPr>
        <p:spPr>
          <a:xfrm>
            <a:off x="9973482" y="2850492"/>
            <a:ext cx="1383365" cy="246221"/>
          </a:xfrm>
          <a:prstGeom prst="rect">
            <a:avLst/>
          </a:prstGeom>
          <a:solidFill>
            <a:schemeClr val="bg2"/>
          </a:solidFill>
          <a:ln>
            <a:noFill/>
          </a:ln>
        </p:spPr>
        <p:txBody>
          <a:bodyPr wrap="square" rtlCol="0">
            <a:spAutoFit/>
          </a:bodyPr>
          <a:lstStyle/>
          <a:p>
            <a:endParaRPr lang="en-US" sz="1000" b="1" dirty="0">
              <a:solidFill>
                <a:srgbClr val="14141C"/>
              </a:solidFill>
            </a:endParaRPr>
          </a:p>
        </p:txBody>
      </p:sp>
      <p:pic>
        <p:nvPicPr>
          <p:cNvPr id="1026" name="Picture 2">
            <a:extLst>
              <a:ext uri="{FF2B5EF4-FFF2-40B4-BE49-F238E27FC236}">
                <a16:creationId xmlns:a16="http://schemas.microsoft.com/office/drawing/2014/main" id="{E24B7991-3213-F06E-A03F-EC30432DC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489" y="977217"/>
            <a:ext cx="6819021" cy="490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3A58BF9-DDFE-B085-2FDE-DBF93A1F4980}"/>
              </a:ext>
            </a:extLst>
          </p:cNvPr>
          <p:cNvPicPr>
            <a:picLocks noChangeAspect="1"/>
          </p:cNvPicPr>
          <p:nvPr/>
        </p:nvPicPr>
        <p:blipFill>
          <a:blip r:embed="rId3"/>
          <a:stretch>
            <a:fillRect/>
          </a:stretch>
        </p:blipFill>
        <p:spPr>
          <a:xfrm>
            <a:off x="10169912" y="3717"/>
            <a:ext cx="2018371" cy="2018371"/>
          </a:xfrm>
          <a:prstGeom prst="rect">
            <a:avLst/>
          </a:prstGeom>
        </p:spPr>
      </p:pic>
    </p:spTree>
    <p:extLst>
      <p:ext uri="{BB962C8B-B14F-4D97-AF65-F5344CB8AC3E}">
        <p14:creationId xmlns:p14="http://schemas.microsoft.com/office/powerpoint/2010/main" val="2408309963"/>
      </p:ext>
    </p:extLst>
  </p:cSld>
  <p:clrMapOvr>
    <a:masterClrMapping/>
  </p:clrMapOvr>
</p:sld>
</file>

<file path=ppt/theme/theme1.xml><?xml version="1.0" encoding="utf-8"?>
<a:theme xmlns:a="http://schemas.openxmlformats.org/drawingml/2006/main" name="Covers">
  <a:themeElements>
    <a:clrScheme name="Aurelia">
      <a:dk1>
        <a:srgbClr val="B9C3C8"/>
      </a:dk1>
      <a:lt1>
        <a:srgbClr val="A39161"/>
      </a:lt1>
      <a:dk2>
        <a:srgbClr val="1C376A"/>
      </a:dk2>
      <a:lt2>
        <a:srgbClr val="FFFFFF"/>
      </a:lt2>
      <a:accent1>
        <a:srgbClr val="14141C"/>
      </a:accent1>
      <a:accent2>
        <a:srgbClr val="8C2C23"/>
      </a:accent2>
      <a:accent3>
        <a:srgbClr val="A1A1A4"/>
      </a:accent3>
      <a:accent4>
        <a:srgbClr val="434E3E"/>
      </a:accent4>
      <a:accent5>
        <a:srgbClr val="FFFFFF"/>
      </a:accent5>
      <a:accent6>
        <a:srgbClr val="1C376A"/>
      </a:accent6>
      <a:hlink>
        <a:srgbClr val="1C376A"/>
      </a:hlink>
      <a:folHlink>
        <a:srgbClr val="8B2B2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Overpass"/>
        <a:font script="Hebr" typeface="Overpas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Overpass"/>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Master_Compressed" id="{CA967556-0BB9-4FD4-A8DE-FB977C6601B1}" vid="{F7BB13F7-F8EF-4A9F-8A7B-1E8A4C3280D2}"/>
    </a:ext>
  </a:extLst>
</a:theme>
</file>

<file path=ppt/theme/theme2.xml><?xml version="1.0" encoding="utf-8"?>
<a:theme xmlns:a="http://schemas.openxmlformats.org/drawingml/2006/main" name="Content slides">
  <a:themeElements>
    <a:clrScheme name="Aurelia">
      <a:dk1>
        <a:srgbClr val="B9C3C8"/>
      </a:dk1>
      <a:lt1>
        <a:srgbClr val="A39161"/>
      </a:lt1>
      <a:dk2>
        <a:srgbClr val="1C376A"/>
      </a:dk2>
      <a:lt2>
        <a:srgbClr val="FFFFFF"/>
      </a:lt2>
      <a:accent1>
        <a:srgbClr val="14141C"/>
      </a:accent1>
      <a:accent2>
        <a:srgbClr val="8C2C23"/>
      </a:accent2>
      <a:accent3>
        <a:srgbClr val="A1A1A4"/>
      </a:accent3>
      <a:accent4>
        <a:srgbClr val="434E3E"/>
      </a:accent4>
      <a:accent5>
        <a:srgbClr val="FFFFFF"/>
      </a:accent5>
      <a:accent6>
        <a:srgbClr val="1C376A"/>
      </a:accent6>
      <a:hlink>
        <a:srgbClr val="1C376A"/>
      </a:hlink>
      <a:folHlink>
        <a:srgbClr val="8B2B2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Overpass"/>
        <a:font script="Hebr" typeface="Overpas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Overpass"/>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Master_Compressed" id="{CA967556-0BB9-4FD4-A8DE-FB977C6601B1}" vid="{03276B50-F6AA-4FB1-A8D9-4D53AF929C5C}"/>
    </a:ext>
  </a:extLst>
</a:theme>
</file>

<file path=ppt/theme/theme3.xml><?xml version="1.0" encoding="utf-8"?>
<a:theme xmlns:a="http://schemas.openxmlformats.org/drawingml/2006/main" name="Breaker Slides">
  <a:themeElements>
    <a:clrScheme name="Aurelia">
      <a:dk1>
        <a:srgbClr val="B9C3C8"/>
      </a:dk1>
      <a:lt1>
        <a:srgbClr val="A39161"/>
      </a:lt1>
      <a:dk2>
        <a:srgbClr val="1C376A"/>
      </a:dk2>
      <a:lt2>
        <a:srgbClr val="FFFFFF"/>
      </a:lt2>
      <a:accent1>
        <a:srgbClr val="14141C"/>
      </a:accent1>
      <a:accent2>
        <a:srgbClr val="8C2C23"/>
      </a:accent2>
      <a:accent3>
        <a:srgbClr val="A1A1A4"/>
      </a:accent3>
      <a:accent4>
        <a:srgbClr val="434E3E"/>
      </a:accent4>
      <a:accent5>
        <a:srgbClr val="FFFFFF"/>
      </a:accent5>
      <a:accent6>
        <a:srgbClr val="1C376A"/>
      </a:accent6>
      <a:hlink>
        <a:srgbClr val="1C376A"/>
      </a:hlink>
      <a:folHlink>
        <a:srgbClr val="8B2B2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Overpass"/>
        <a:font script="Hebr" typeface="Overpas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Overpass"/>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Master_Compressed" id="{CA967556-0BB9-4FD4-A8DE-FB977C6601B1}" vid="{161B139C-7F87-4B55-8969-14703E5A15AF}"/>
    </a:ext>
  </a:extLst>
</a:theme>
</file>

<file path=ppt/theme/theme4.xml><?xml version="1.0" encoding="utf-8"?>
<a:theme xmlns:a="http://schemas.openxmlformats.org/drawingml/2006/main" name="Contact">
  <a:themeElements>
    <a:clrScheme name="Aurelia">
      <a:dk1>
        <a:srgbClr val="B9C3C8"/>
      </a:dk1>
      <a:lt1>
        <a:srgbClr val="A39161"/>
      </a:lt1>
      <a:dk2>
        <a:srgbClr val="1C376A"/>
      </a:dk2>
      <a:lt2>
        <a:srgbClr val="FFFFFF"/>
      </a:lt2>
      <a:accent1>
        <a:srgbClr val="14141C"/>
      </a:accent1>
      <a:accent2>
        <a:srgbClr val="8C2C23"/>
      </a:accent2>
      <a:accent3>
        <a:srgbClr val="A1A1A4"/>
      </a:accent3>
      <a:accent4>
        <a:srgbClr val="434E3E"/>
      </a:accent4>
      <a:accent5>
        <a:srgbClr val="FFFFFF"/>
      </a:accent5>
      <a:accent6>
        <a:srgbClr val="1C376A"/>
      </a:accent6>
      <a:hlink>
        <a:srgbClr val="1C376A"/>
      </a:hlink>
      <a:folHlink>
        <a:srgbClr val="8B2B2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Overpass"/>
        <a:font script="Hebr" typeface="Overpas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Overpass"/>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Master_Compressed" id="{CA967556-0BB9-4FD4-A8DE-FB977C6601B1}" vid="{745FF805-FE9C-4134-9010-DAFADB9100E0}"/>
    </a:ext>
  </a:extLst>
</a:theme>
</file>

<file path=ppt/theme/theme5.xml><?xml version="1.0" encoding="utf-8"?>
<a:theme xmlns:a="http://schemas.openxmlformats.org/drawingml/2006/main" name="1_Covers">
  <a:themeElements>
    <a:clrScheme name="Aurelia">
      <a:dk1>
        <a:srgbClr val="B9C3C8"/>
      </a:dk1>
      <a:lt1>
        <a:srgbClr val="A39161"/>
      </a:lt1>
      <a:dk2>
        <a:srgbClr val="1C376A"/>
      </a:dk2>
      <a:lt2>
        <a:srgbClr val="FFFFFF"/>
      </a:lt2>
      <a:accent1>
        <a:srgbClr val="14141C"/>
      </a:accent1>
      <a:accent2>
        <a:srgbClr val="8C2C23"/>
      </a:accent2>
      <a:accent3>
        <a:srgbClr val="A1A1A4"/>
      </a:accent3>
      <a:accent4>
        <a:srgbClr val="434E3E"/>
      </a:accent4>
      <a:accent5>
        <a:srgbClr val="FFFFFF"/>
      </a:accent5>
      <a:accent6>
        <a:srgbClr val="1C376A"/>
      </a:accent6>
      <a:hlink>
        <a:srgbClr val="1C376A"/>
      </a:hlink>
      <a:folHlink>
        <a:srgbClr val="8B2B2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Overpass"/>
        <a:font script="Hebr" typeface="Overpas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Overpass"/>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16A1D689-C42B-F741-8192-1EEA9C7BDE65}" vid="{568E218F-C1A9-794A-8791-CDBA0B7C2EE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Overpass"/>
        <a:font script="Hebr" typeface="Overpas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Overpass"/>
        <a:font script="Uigh" typeface="Microsoft Uighur"/>
        <a:font script="Geor" typeface="Sylfaen"/>
        <a:font script="Armn" typeface="Overpas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ee68383-c21d-480d-915e-7191ec95e833">
      <UserInfo>
        <DisplayName>Leigh Collins</DisplayName>
        <AccountId>18</AccountId>
        <AccountType/>
      </UserInfo>
      <UserInfo>
        <DisplayName>Anthony McArthur</DisplayName>
        <AccountId>26</AccountId>
        <AccountType/>
      </UserInfo>
      <UserInfo>
        <DisplayName>Daniel Zagorskis</DisplayName>
        <AccountId>24</AccountId>
        <AccountType/>
      </UserInfo>
      <UserInfo>
        <DisplayName>Alex Butt</DisplayName>
        <AccountId>36</AccountId>
        <AccountType/>
      </UserInfo>
      <UserInfo>
        <DisplayName>Mick McLoughney</DisplayName>
        <AccountId>44</AccountId>
        <AccountType/>
      </UserInfo>
      <UserInfo>
        <DisplayName>Mark Williams</DisplayName>
        <AccountId>23</AccountId>
        <AccountType/>
      </UserInfo>
      <UserInfo>
        <DisplayName>Jonathon Thompson</DisplayName>
        <AccountId>13</AccountId>
        <AccountType/>
      </UserInfo>
      <UserInfo>
        <DisplayName>Arran Bishop</DisplayName>
        <AccountId>51</AccountId>
        <AccountType/>
      </UserInfo>
      <UserInfo>
        <DisplayName>Robert Walker</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D526BCF41A744F9BAB6F4ADC5CD5C1" ma:contentTypeVersion="4" ma:contentTypeDescription="Create a new document." ma:contentTypeScope="" ma:versionID="757e1b20bacc1fece22c0ad84d680116">
  <xsd:schema xmlns:xsd="http://www.w3.org/2001/XMLSchema" xmlns:xs="http://www.w3.org/2001/XMLSchema" xmlns:p="http://schemas.microsoft.com/office/2006/metadata/properties" xmlns:ns2="a5cae364-c5ac-477b-8eaa-b9a362542764" xmlns:ns3="cee68383-c21d-480d-915e-7191ec95e833" targetNamespace="http://schemas.microsoft.com/office/2006/metadata/properties" ma:root="true" ma:fieldsID="d83117338c758d31ece2b955975cf4e8" ns2:_="" ns3:_="">
    <xsd:import namespace="a5cae364-c5ac-477b-8eaa-b9a362542764"/>
    <xsd:import namespace="cee68383-c21d-480d-915e-7191ec95e83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cae364-c5ac-477b-8eaa-b9a362542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e68383-c21d-480d-915e-7191ec95e8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EDDE6E-8900-4600-AC9A-739673FCBC73}">
  <ds:schemaRefs>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2006/metadata/properties"/>
    <ds:schemaRef ds:uri="a5cae364-c5ac-477b-8eaa-b9a362542764"/>
    <ds:schemaRef ds:uri="cee68383-c21d-480d-915e-7191ec95e833"/>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CB3534D-74BD-4A9A-9125-4BBE2929A34E}">
  <ds:schemaRefs>
    <ds:schemaRef ds:uri="a5cae364-c5ac-477b-8eaa-b9a362542764"/>
    <ds:schemaRef ds:uri="cee68383-c21d-480d-915e-7191ec95e8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F656F24-7122-467F-BB0D-1AC44B5726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Template_Master_Compressed</Template>
  <TotalTime>4919</TotalTime>
  <Words>1488</Words>
  <Application>Microsoft Office PowerPoint</Application>
  <PresentationFormat>Widescreen</PresentationFormat>
  <Paragraphs>168</Paragraphs>
  <Slides>29</Slides>
  <Notes>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29</vt:i4>
      </vt:variant>
    </vt:vector>
  </HeadingPairs>
  <TitlesOfParts>
    <vt:vector size="40" baseType="lpstr">
      <vt:lpstr>Arial</vt:lpstr>
      <vt:lpstr>Wingdings</vt:lpstr>
      <vt:lpstr>Overpass SemiBold</vt:lpstr>
      <vt:lpstr>Overpass ExtraBold</vt:lpstr>
      <vt:lpstr>Overpass</vt:lpstr>
      <vt:lpstr>Calibri</vt:lpstr>
      <vt:lpstr>Covers</vt:lpstr>
      <vt:lpstr>Content slides</vt:lpstr>
      <vt:lpstr>Breaker Slides</vt:lpstr>
      <vt:lpstr>Contact</vt:lpstr>
      <vt:lpstr>1_Covers</vt:lpstr>
      <vt:lpstr>CCC Presentation   Hera-Federation Complex Project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Environment and Community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Exploration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FY21 Budget Review #1 [operation]</dc:title>
  <dc:creator>Robert Walker</dc:creator>
  <cp:lastModifiedBy>Lucija Hossack</cp:lastModifiedBy>
  <cp:revision>54</cp:revision>
  <cp:lastPrinted>2025-05-26T22:09:53Z</cp:lastPrinted>
  <dcterms:created xsi:type="dcterms:W3CDTF">2022-05-17T23:31:35Z</dcterms:created>
  <dcterms:modified xsi:type="dcterms:W3CDTF">2025-08-18T23:31:59Z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0x01010003D526BCF41A744F9BAB6F4ADC5CD5C1</vt:lpwstr>
  </property>
</Properties>
</file>